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0"/>
  </p:notesMasterIdLst>
  <p:sldIdLst>
    <p:sldId id="256" r:id="rId2"/>
    <p:sldId id="257" r:id="rId3"/>
    <p:sldId id="303" r:id="rId4"/>
    <p:sldId id="304" r:id="rId5"/>
    <p:sldId id="305" r:id="rId6"/>
    <p:sldId id="306" r:id="rId7"/>
    <p:sldId id="307" r:id="rId8"/>
    <p:sldId id="308"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8FAAF6-7709-4E18-8EEA-C31D8353E6CA}">
  <a:tblStyle styleId="{328FAAF6-7709-4E18-8EEA-C31D8353E6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4C1E11-D2A9-4DEC-8F23-7AF751A061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Dalvi" userId="67ec485c52418b6d" providerId="LiveId" clId="{B7987283-E491-40F8-B571-49E74FD177C7}"/>
    <pc:docChg chg="modSld">
      <pc:chgData name="Gaurav Dalvi" userId="67ec485c52418b6d" providerId="LiveId" clId="{B7987283-E491-40F8-B571-49E74FD177C7}" dt="2023-04-26T20:04:29.686" v="3" actId="1076"/>
      <pc:docMkLst>
        <pc:docMk/>
      </pc:docMkLst>
      <pc:sldChg chg="modSp mod">
        <pc:chgData name="Gaurav Dalvi" userId="67ec485c52418b6d" providerId="LiveId" clId="{B7987283-E491-40F8-B571-49E74FD177C7}" dt="2023-04-26T20:04:29.686" v="3" actId="1076"/>
        <pc:sldMkLst>
          <pc:docMk/>
          <pc:sldMk cId="1487329253" sldId="305"/>
        </pc:sldMkLst>
        <pc:picChg chg="mod">
          <ac:chgData name="Gaurav Dalvi" userId="67ec485c52418b6d" providerId="LiveId" clId="{B7987283-E491-40F8-B571-49E74FD177C7}" dt="2023-04-26T20:04:29.686" v="3" actId="1076"/>
          <ac:picMkLst>
            <pc:docMk/>
            <pc:sldMk cId="1487329253" sldId="305"/>
            <ac:picMk id="3" creationId="{9969ABD8-6545-5795-724C-43430172E17D}"/>
          </ac:picMkLst>
        </pc:picChg>
        <pc:picChg chg="mod">
          <ac:chgData name="Gaurav Dalvi" userId="67ec485c52418b6d" providerId="LiveId" clId="{B7987283-E491-40F8-B571-49E74FD177C7}" dt="2023-04-26T20:04:25.598" v="2" actId="1076"/>
          <ac:picMkLst>
            <pc:docMk/>
            <pc:sldMk cId="1487329253" sldId="305"/>
            <ac:picMk id="7" creationId="{79701C25-4A05-9BF9-613A-698E8CF0D685}"/>
          </ac:picMkLst>
        </pc:picChg>
        <pc:picChg chg="mod">
          <ac:chgData name="Gaurav Dalvi" userId="67ec485c52418b6d" providerId="LiveId" clId="{B7987283-E491-40F8-B571-49E74FD177C7}" dt="2023-04-26T20:04:22.799" v="1" actId="1076"/>
          <ac:picMkLst>
            <pc:docMk/>
            <pc:sldMk cId="1487329253" sldId="305"/>
            <ac:picMk id="11" creationId="{8DDBB996-4D42-EC65-A624-12E454F3CD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963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21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0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41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8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712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4620900"/>
            <a:ext cx="9144000" cy="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8180785" y="4098241"/>
            <a:ext cx="372881" cy="724465"/>
            <a:chOff x="8181453" y="3808050"/>
            <a:chExt cx="572694" cy="1112679"/>
          </a:xfrm>
        </p:grpSpPr>
        <p:sp>
          <p:nvSpPr>
            <p:cNvPr id="11" name="Google Shape;11;p2"/>
            <p:cNvSpPr/>
            <p:nvPr/>
          </p:nvSpPr>
          <p:spPr>
            <a:xfrm>
              <a:off x="8181453" y="3808050"/>
              <a:ext cx="488708" cy="488708"/>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528590" y="4381826"/>
              <a:ext cx="225557" cy="225231"/>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8896" y="3901814"/>
              <a:ext cx="141136" cy="1016421"/>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12878" y="4426155"/>
              <a:ext cx="258478" cy="494575"/>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6701" y="4477763"/>
              <a:ext cx="104521" cy="56281"/>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60642" y="4463530"/>
              <a:ext cx="73773" cy="117777"/>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18093" y="3921915"/>
              <a:ext cx="135052" cy="160585"/>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44905" y="4040559"/>
              <a:ext cx="211650" cy="144939"/>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28198" y="4086301"/>
              <a:ext cx="156456" cy="158629"/>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6904305" y="4470720"/>
            <a:ext cx="1747864" cy="672652"/>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52175" y="3283275"/>
            <a:ext cx="372900" cy="37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7684650" y="-482375"/>
            <a:ext cx="970200" cy="9702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534712" y="4014350"/>
            <a:ext cx="970200" cy="9702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4297285" y="953925"/>
            <a:ext cx="3724200" cy="2520000"/>
          </a:xfrm>
          <a:prstGeom prst="rect">
            <a:avLst/>
          </a:prstGeom>
        </p:spPr>
        <p:txBody>
          <a:bodyPr spcFirstLastPara="1" wrap="square" lIns="91425" tIns="91425" rIns="91425" bIns="91425" anchor="b" anchorCtr="0">
            <a:noAutofit/>
          </a:bodyPr>
          <a:lstStyle>
            <a:lvl1pPr lvl="0" algn="l" rtl="0">
              <a:spcBef>
                <a:spcPts val="100"/>
              </a:spcBef>
              <a:spcAft>
                <a:spcPts val="0"/>
              </a:spcAft>
              <a:buSzPts val="4800"/>
              <a:buNone/>
              <a:defRPr sz="4600"/>
            </a:lvl1pPr>
            <a:lvl2pPr lvl="1" algn="ctr" rtl="0">
              <a:spcBef>
                <a:spcPts val="8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4314150" y="3555475"/>
            <a:ext cx="3724200" cy="3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p:nvPr/>
        </p:nvSpPr>
        <p:spPr>
          <a:xfrm rot="10800000">
            <a:off x="8228700" y="25"/>
            <a:ext cx="915300" cy="19434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234950" y="301200"/>
            <a:ext cx="1109400" cy="378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6"/>
          <p:cNvGrpSpPr/>
          <p:nvPr/>
        </p:nvGrpSpPr>
        <p:grpSpPr>
          <a:xfrm>
            <a:off x="356345" y="4256795"/>
            <a:ext cx="1510342" cy="886630"/>
            <a:chOff x="356345" y="4256795"/>
            <a:chExt cx="1510342" cy="886630"/>
          </a:xfrm>
        </p:grpSpPr>
        <p:grpSp>
          <p:nvGrpSpPr>
            <p:cNvPr id="76" name="Google Shape;76;p6"/>
            <p:cNvGrpSpPr/>
            <p:nvPr/>
          </p:nvGrpSpPr>
          <p:grpSpPr>
            <a:xfrm>
              <a:off x="356345" y="4256795"/>
              <a:ext cx="356763" cy="693156"/>
              <a:chOff x="203189" y="3853956"/>
              <a:chExt cx="623385" cy="1211177"/>
            </a:xfrm>
          </p:grpSpPr>
          <p:sp>
            <p:nvSpPr>
              <p:cNvPr id="77" name="Google Shape;77;p6"/>
              <p:cNvSpPr/>
              <p:nvPr/>
            </p:nvSpPr>
            <p:spPr>
              <a:xfrm flipH="1">
                <a:off x="294606" y="3853956"/>
                <a:ext cx="531967" cy="531967"/>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flipH="1">
                <a:off x="203189" y="4478526"/>
                <a:ext cx="245523" cy="245169"/>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523337" y="3956021"/>
                <a:ext cx="153629" cy="1106392"/>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293308" y="4526779"/>
                <a:ext cx="281358" cy="538354"/>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flipH="1">
                <a:off x="228144" y="4582956"/>
                <a:ext cx="113773" cy="61263"/>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333520" y="4567463"/>
                <a:ext cx="80304" cy="128202"/>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flipH="1">
                <a:off x="421983" y="3977901"/>
                <a:ext cx="147007" cy="174799"/>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flipH="1">
                <a:off x="527121" y="4107049"/>
                <a:ext cx="230385" cy="157769"/>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flipH="1">
                <a:off x="387685" y="4156839"/>
                <a:ext cx="170305" cy="172671"/>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6"/>
            <p:cNvSpPr/>
            <p:nvPr/>
          </p:nvSpPr>
          <p:spPr>
            <a:xfrm flipH="1">
              <a:off x="38343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p:nvPr/>
        </p:nvSpPr>
        <p:spPr>
          <a:xfrm>
            <a:off x="234950" y="505775"/>
            <a:ext cx="1109400" cy="378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868350" y="2082100"/>
            <a:ext cx="7513500" cy="1111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7" name="Google Shape;97;p8"/>
          <p:cNvSpPr/>
          <p:nvPr/>
        </p:nvSpPr>
        <p:spPr>
          <a:xfrm rot="10800000">
            <a:off x="445200" y="25"/>
            <a:ext cx="535800" cy="19434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a:off x="356345" y="4256795"/>
            <a:ext cx="1510342" cy="886630"/>
            <a:chOff x="356345" y="4256795"/>
            <a:chExt cx="1510342" cy="886630"/>
          </a:xfrm>
        </p:grpSpPr>
        <p:grpSp>
          <p:nvGrpSpPr>
            <p:cNvPr id="99" name="Google Shape;99;p8"/>
            <p:cNvGrpSpPr/>
            <p:nvPr/>
          </p:nvGrpSpPr>
          <p:grpSpPr>
            <a:xfrm>
              <a:off x="356345" y="4256795"/>
              <a:ext cx="356763" cy="693156"/>
              <a:chOff x="203189" y="3853956"/>
              <a:chExt cx="623385" cy="1211177"/>
            </a:xfrm>
          </p:grpSpPr>
          <p:sp>
            <p:nvSpPr>
              <p:cNvPr id="100" name="Google Shape;100;p8"/>
              <p:cNvSpPr/>
              <p:nvPr/>
            </p:nvSpPr>
            <p:spPr>
              <a:xfrm flipH="1">
                <a:off x="294606" y="3853956"/>
                <a:ext cx="531967" cy="531967"/>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flipH="1">
                <a:off x="203189" y="4478526"/>
                <a:ext cx="245523" cy="245169"/>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flipH="1">
                <a:off x="523337" y="3956021"/>
                <a:ext cx="153629" cy="1106392"/>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flipH="1">
                <a:off x="293308" y="4526779"/>
                <a:ext cx="281358" cy="538354"/>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flipH="1">
                <a:off x="228144" y="4582956"/>
                <a:ext cx="113773" cy="61263"/>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flipH="1">
                <a:off x="333520" y="4567463"/>
                <a:ext cx="80304" cy="128202"/>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flipH="1">
                <a:off x="421983" y="3977901"/>
                <a:ext cx="147007" cy="174799"/>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flipH="1">
                <a:off x="527121" y="4107049"/>
                <a:ext cx="230385" cy="157769"/>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flipH="1">
                <a:off x="387685" y="4156839"/>
                <a:ext cx="170305" cy="172671"/>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8"/>
            <p:cNvSpPr/>
            <p:nvPr/>
          </p:nvSpPr>
          <p:spPr>
            <a:xfrm flipH="1">
              <a:off x="38343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p:nvPr/>
        </p:nvSpPr>
        <p:spPr>
          <a:xfrm flipH="1">
            <a:off x="7870225" y="3857900"/>
            <a:ext cx="915300" cy="1320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8228700" y="3234500"/>
            <a:ext cx="915300" cy="19434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10800000">
            <a:off x="6849550" y="3673875"/>
            <a:ext cx="708300" cy="7083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2646050" y="1704963"/>
            <a:ext cx="3852000" cy="113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5" name="Google Shape;115;p9"/>
          <p:cNvSpPr txBox="1">
            <a:spLocks noGrp="1"/>
          </p:cNvSpPr>
          <p:nvPr>
            <p:ph type="subTitle" idx="1"/>
          </p:nvPr>
        </p:nvSpPr>
        <p:spPr>
          <a:xfrm>
            <a:off x="2645950" y="2692138"/>
            <a:ext cx="38520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5B595B"/>
              </a:buClr>
              <a:buSzPts val="1200"/>
              <a:buFont typeface="Lato"/>
              <a:buChar char="●"/>
              <a:defRPr sz="1600"/>
            </a:lvl1pPr>
            <a:lvl2pPr lvl="1" algn="ctr" rtl="0">
              <a:lnSpc>
                <a:spcPct val="100000"/>
              </a:lnSpc>
              <a:spcBef>
                <a:spcPts val="0"/>
              </a:spcBef>
              <a:spcAft>
                <a:spcPts val="0"/>
              </a:spcAft>
              <a:buClr>
                <a:srgbClr val="5B595B"/>
              </a:buClr>
              <a:buSzPts val="1200"/>
              <a:buFont typeface="Lato"/>
              <a:buChar char="○"/>
              <a:defRPr sz="2100"/>
            </a:lvl2pPr>
            <a:lvl3pPr lvl="2" algn="ctr" rtl="0">
              <a:lnSpc>
                <a:spcPct val="100000"/>
              </a:lnSpc>
              <a:spcBef>
                <a:spcPts val="0"/>
              </a:spcBef>
              <a:spcAft>
                <a:spcPts val="0"/>
              </a:spcAft>
              <a:buClr>
                <a:srgbClr val="5B595B"/>
              </a:buClr>
              <a:buSzPts val="1200"/>
              <a:buFont typeface="Lato"/>
              <a:buChar char="■"/>
              <a:defRPr sz="2100"/>
            </a:lvl3pPr>
            <a:lvl4pPr lvl="3" algn="ctr" rtl="0">
              <a:lnSpc>
                <a:spcPct val="100000"/>
              </a:lnSpc>
              <a:spcBef>
                <a:spcPts val="0"/>
              </a:spcBef>
              <a:spcAft>
                <a:spcPts val="0"/>
              </a:spcAft>
              <a:buClr>
                <a:srgbClr val="5B595B"/>
              </a:buClr>
              <a:buSzPts val="1200"/>
              <a:buFont typeface="Lato"/>
              <a:buChar char="●"/>
              <a:defRPr sz="2100"/>
            </a:lvl4pPr>
            <a:lvl5pPr lvl="4" algn="ctr" rtl="0">
              <a:lnSpc>
                <a:spcPct val="100000"/>
              </a:lnSpc>
              <a:spcBef>
                <a:spcPts val="0"/>
              </a:spcBef>
              <a:spcAft>
                <a:spcPts val="0"/>
              </a:spcAft>
              <a:buClr>
                <a:srgbClr val="5B595B"/>
              </a:buClr>
              <a:buSzPts val="1200"/>
              <a:buFont typeface="Lato"/>
              <a:buChar char="○"/>
              <a:defRPr sz="2100"/>
            </a:lvl5pPr>
            <a:lvl6pPr lvl="5" algn="ctr" rtl="0">
              <a:lnSpc>
                <a:spcPct val="100000"/>
              </a:lnSpc>
              <a:spcBef>
                <a:spcPts val="0"/>
              </a:spcBef>
              <a:spcAft>
                <a:spcPts val="0"/>
              </a:spcAft>
              <a:buClr>
                <a:srgbClr val="5B595B"/>
              </a:buClr>
              <a:buSzPts val="1200"/>
              <a:buFont typeface="Lato"/>
              <a:buChar char="■"/>
              <a:defRPr sz="2100"/>
            </a:lvl6pPr>
            <a:lvl7pPr lvl="6" algn="ctr" rtl="0">
              <a:lnSpc>
                <a:spcPct val="100000"/>
              </a:lnSpc>
              <a:spcBef>
                <a:spcPts val="0"/>
              </a:spcBef>
              <a:spcAft>
                <a:spcPts val="0"/>
              </a:spcAft>
              <a:buClr>
                <a:srgbClr val="5B595B"/>
              </a:buClr>
              <a:buSzPts val="1200"/>
              <a:buFont typeface="Lato"/>
              <a:buChar char="●"/>
              <a:defRPr sz="2100"/>
            </a:lvl7pPr>
            <a:lvl8pPr lvl="7" algn="ctr" rtl="0">
              <a:lnSpc>
                <a:spcPct val="100000"/>
              </a:lnSpc>
              <a:spcBef>
                <a:spcPts val="0"/>
              </a:spcBef>
              <a:spcAft>
                <a:spcPts val="0"/>
              </a:spcAft>
              <a:buClr>
                <a:srgbClr val="5B595B"/>
              </a:buClr>
              <a:buSzPts val="1200"/>
              <a:buFont typeface="Lato"/>
              <a:buChar char="○"/>
              <a:defRPr sz="2100"/>
            </a:lvl8pPr>
            <a:lvl9pPr lvl="8" algn="ctr" rtl="0">
              <a:lnSpc>
                <a:spcPct val="100000"/>
              </a:lnSpc>
              <a:spcBef>
                <a:spcPts val="0"/>
              </a:spcBef>
              <a:spcAft>
                <a:spcPts val="0"/>
              </a:spcAft>
              <a:buClr>
                <a:srgbClr val="5B595B"/>
              </a:buClr>
              <a:buSzPts val="1200"/>
              <a:buFont typeface="Lato"/>
              <a:buChar char="■"/>
              <a:defRPr sz="2100"/>
            </a:lvl9pPr>
          </a:lstStyle>
          <a:p>
            <a:endParaRPr/>
          </a:p>
        </p:txBody>
      </p:sp>
      <p:grpSp>
        <p:nvGrpSpPr>
          <p:cNvPr id="116" name="Google Shape;116;p9"/>
          <p:cNvGrpSpPr/>
          <p:nvPr/>
        </p:nvGrpSpPr>
        <p:grpSpPr>
          <a:xfrm>
            <a:off x="319908" y="3607905"/>
            <a:ext cx="512361" cy="995468"/>
            <a:chOff x="348155" y="3328131"/>
            <a:chExt cx="877631" cy="1705152"/>
          </a:xfrm>
        </p:grpSpPr>
        <p:sp>
          <p:nvSpPr>
            <p:cNvPr id="117" name="Google Shape;117;p9"/>
            <p:cNvSpPr/>
            <p:nvPr/>
          </p:nvSpPr>
          <p:spPr>
            <a:xfrm flipH="1">
              <a:off x="476857" y="3328131"/>
              <a:ext cx="748928" cy="748928"/>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348155" y="4207431"/>
              <a:ext cx="345659" cy="345160"/>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798875" y="3471823"/>
              <a:ext cx="216287" cy="1557631"/>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475028" y="4275364"/>
              <a:ext cx="396109" cy="757919"/>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383288" y="4354452"/>
              <a:ext cx="160175" cy="86248"/>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531641" y="4332641"/>
              <a:ext cx="113055" cy="180489"/>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656183" y="3502626"/>
              <a:ext cx="206963" cy="246091"/>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804202" y="3684446"/>
              <a:ext cx="324347" cy="222114"/>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607897" y="3754544"/>
              <a:ext cx="239764" cy="243094"/>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9"/>
          <p:cNvSpPr/>
          <p:nvPr/>
        </p:nvSpPr>
        <p:spPr>
          <a:xfrm>
            <a:off x="-370421" y="4470845"/>
            <a:ext cx="1747864" cy="672652"/>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8550909" y="125"/>
            <a:ext cx="593100" cy="12591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8110275" y="84466"/>
            <a:ext cx="801000" cy="8010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10"/>
          <p:cNvSpPr txBox="1">
            <a:spLocks noGrp="1"/>
          </p:cNvSpPr>
          <p:nvPr>
            <p:ph type="title"/>
          </p:nvPr>
        </p:nvSpPr>
        <p:spPr>
          <a:xfrm>
            <a:off x="720000" y="3671950"/>
            <a:ext cx="32712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1"/>
        </a:solidFill>
        <a:effectLst/>
      </p:bgPr>
    </p:bg>
    <p:spTree>
      <p:nvGrpSpPr>
        <p:cNvPr id="1" name="Shape 374"/>
        <p:cNvGrpSpPr/>
        <p:nvPr/>
      </p:nvGrpSpPr>
      <p:grpSpPr>
        <a:xfrm>
          <a:off x="0" y="0"/>
          <a:ext cx="0" cy="0"/>
          <a:chOff x="0" y="0"/>
          <a:chExt cx="0" cy="0"/>
        </a:xfrm>
      </p:grpSpPr>
      <p:grpSp>
        <p:nvGrpSpPr>
          <p:cNvPr id="375" name="Google Shape;375;p26"/>
          <p:cNvGrpSpPr/>
          <p:nvPr/>
        </p:nvGrpSpPr>
        <p:grpSpPr>
          <a:xfrm>
            <a:off x="7148142" y="3947275"/>
            <a:ext cx="432058" cy="839446"/>
            <a:chOff x="348155" y="3328131"/>
            <a:chExt cx="877631" cy="1705152"/>
          </a:xfrm>
        </p:grpSpPr>
        <p:sp>
          <p:nvSpPr>
            <p:cNvPr id="376" name="Google Shape;376;p26"/>
            <p:cNvSpPr/>
            <p:nvPr/>
          </p:nvSpPr>
          <p:spPr>
            <a:xfrm flipH="1">
              <a:off x="476857" y="3328131"/>
              <a:ext cx="748928" cy="748928"/>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flipH="1">
              <a:off x="348155" y="4207431"/>
              <a:ext cx="345659" cy="345160"/>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flipH="1">
              <a:off x="798875" y="3471823"/>
              <a:ext cx="216287" cy="1557631"/>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flipH="1">
              <a:off x="475028" y="4275364"/>
              <a:ext cx="396109" cy="757919"/>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flipH="1">
              <a:off x="383288" y="4354452"/>
              <a:ext cx="160175" cy="86248"/>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flipH="1">
              <a:off x="531641" y="4332641"/>
              <a:ext cx="113055" cy="180489"/>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flipH="1">
              <a:off x="656183" y="3502626"/>
              <a:ext cx="206963" cy="246091"/>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flipH="1">
              <a:off x="804202" y="3684446"/>
              <a:ext cx="324347" cy="222114"/>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flipH="1">
              <a:off x="607897" y="3754544"/>
              <a:ext cx="239764" cy="243094"/>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6"/>
          <p:cNvGrpSpPr/>
          <p:nvPr/>
        </p:nvGrpSpPr>
        <p:grpSpPr>
          <a:xfrm>
            <a:off x="-148633" y="3436163"/>
            <a:ext cx="2916676" cy="1988684"/>
            <a:chOff x="2710038" y="1874450"/>
            <a:chExt cx="1123700" cy="766175"/>
          </a:xfrm>
        </p:grpSpPr>
        <p:sp>
          <p:nvSpPr>
            <p:cNvPr id="386" name="Google Shape;386;p26"/>
            <p:cNvSpPr/>
            <p:nvPr/>
          </p:nvSpPr>
          <p:spPr>
            <a:xfrm>
              <a:off x="2750738" y="2244250"/>
              <a:ext cx="226350" cy="302725"/>
            </a:xfrm>
            <a:custGeom>
              <a:avLst/>
              <a:gdLst/>
              <a:ahLst/>
              <a:cxnLst/>
              <a:rect l="l" t="t" r="r" b="b"/>
              <a:pathLst>
                <a:path w="9054" h="12109" extrusionOk="0">
                  <a:moveTo>
                    <a:pt x="9053" y="1"/>
                  </a:moveTo>
                  <a:lnTo>
                    <a:pt x="0" y="552"/>
                  </a:lnTo>
                  <a:lnTo>
                    <a:pt x="0" y="12108"/>
                  </a:lnTo>
                  <a:lnTo>
                    <a:pt x="8820" y="11850"/>
                  </a:lnTo>
                  <a:lnTo>
                    <a:pt x="90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2710038" y="2062425"/>
              <a:ext cx="354300" cy="212850"/>
            </a:xfrm>
            <a:custGeom>
              <a:avLst/>
              <a:gdLst/>
              <a:ahLst/>
              <a:cxnLst/>
              <a:rect l="l" t="t" r="r" b="b"/>
              <a:pathLst>
                <a:path w="14172" h="8514" extrusionOk="0">
                  <a:moveTo>
                    <a:pt x="5611" y="0"/>
                  </a:moveTo>
                  <a:lnTo>
                    <a:pt x="1" y="8513"/>
                  </a:lnTo>
                  <a:lnTo>
                    <a:pt x="10060" y="8513"/>
                  </a:lnTo>
                  <a:lnTo>
                    <a:pt x="14172" y="200"/>
                  </a:lnTo>
                  <a:lnTo>
                    <a:pt x="10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2918513" y="1919000"/>
              <a:ext cx="308625" cy="721625"/>
            </a:xfrm>
            <a:custGeom>
              <a:avLst/>
              <a:gdLst/>
              <a:ahLst/>
              <a:cxnLst/>
              <a:rect l="l" t="t" r="r" b="b"/>
              <a:pathLst>
                <a:path w="12345" h="28865" extrusionOk="0">
                  <a:moveTo>
                    <a:pt x="5681" y="1"/>
                  </a:moveTo>
                  <a:lnTo>
                    <a:pt x="1" y="13455"/>
                  </a:lnTo>
                  <a:lnTo>
                    <a:pt x="1" y="28010"/>
                  </a:lnTo>
                  <a:lnTo>
                    <a:pt x="12168" y="28865"/>
                  </a:lnTo>
                  <a:lnTo>
                    <a:pt x="12345" y="13292"/>
                  </a:lnTo>
                  <a:lnTo>
                    <a:pt x="56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3222688" y="2251275"/>
              <a:ext cx="44850" cy="389350"/>
            </a:xfrm>
            <a:custGeom>
              <a:avLst/>
              <a:gdLst/>
              <a:ahLst/>
              <a:cxnLst/>
              <a:rect l="l" t="t" r="r" b="b"/>
              <a:pathLst>
                <a:path w="1794" h="15574" extrusionOk="0">
                  <a:moveTo>
                    <a:pt x="178" y="1"/>
                  </a:moveTo>
                  <a:lnTo>
                    <a:pt x="1" y="15574"/>
                  </a:lnTo>
                  <a:lnTo>
                    <a:pt x="1794" y="14978"/>
                  </a:lnTo>
                  <a:lnTo>
                    <a:pt x="1794" y="1406"/>
                  </a:lnTo>
                  <a:lnTo>
                    <a:pt x="1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267513" y="2286400"/>
              <a:ext cx="284875" cy="339325"/>
            </a:xfrm>
            <a:custGeom>
              <a:avLst/>
              <a:gdLst/>
              <a:ahLst/>
              <a:cxnLst/>
              <a:rect l="l" t="t" r="r" b="b"/>
              <a:pathLst>
                <a:path w="11395" h="13573" extrusionOk="0">
                  <a:moveTo>
                    <a:pt x="1" y="1"/>
                  </a:moveTo>
                  <a:lnTo>
                    <a:pt x="1" y="13573"/>
                  </a:lnTo>
                  <a:lnTo>
                    <a:pt x="11395" y="13573"/>
                  </a:lnTo>
                  <a:lnTo>
                    <a:pt x="113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3667388" y="2058625"/>
              <a:ext cx="122425" cy="245950"/>
            </a:xfrm>
            <a:custGeom>
              <a:avLst/>
              <a:gdLst/>
              <a:ahLst/>
              <a:cxnLst/>
              <a:rect l="l" t="t" r="r" b="b"/>
              <a:pathLst>
                <a:path w="4897" h="9838" extrusionOk="0">
                  <a:moveTo>
                    <a:pt x="1642" y="0"/>
                  </a:moveTo>
                  <a:lnTo>
                    <a:pt x="1"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3552363" y="2088475"/>
              <a:ext cx="177450" cy="537250"/>
            </a:xfrm>
            <a:custGeom>
              <a:avLst/>
              <a:gdLst/>
              <a:ahLst/>
              <a:cxnLst/>
              <a:rect l="l" t="t" r="r" b="b"/>
              <a:pathLst>
                <a:path w="7098" h="21490" extrusionOk="0">
                  <a:moveTo>
                    <a:pt x="5223" y="1"/>
                  </a:moveTo>
                  <a:lnTo>
                    <a:pt x="1" y="7918"/>
                  </a:lnTo>
                  <a:lnTo>
                    <a:pt x="1" y="21490"/>
                  </a:lnTo>
                  <a:lnTo>
                    <a:pt x="7097" y="20037"/>
                  </a:lnTo>
                  <a:lnTo>
                    <a:pt x="7097" y="6513"/>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3254863" y="2026450"/>
              <a:ext cx="547800" cy="278125"/>
            </a:xfrm>
            <a:custGeom>
              <a:avLst/>
              <a:gdLst/>
              <a:ahLst/>
              <a:cxnLst/>
              <a:rect l="l" t="t" r="r" b="b"/>
              <a:pathLst>
                <a:path w="21912" h="11125" extrusionOk="0">
                  <a:moveTo>
                    <a:pt x="18236" y="0"/>
                  </a:moveTo>
                  <a:lnTo>
                    <a:pt x="7533" y="596"/>
                  </a:lnTo>
                  <a:lnTo>
                    <a:pt x="1" y="11124"/>
                  </a:lnTo>
                  <a:lnTo>
                    <a:pt x="11901" y="11124"/>
                  </a:lnTo>
                  <a:lnTo>
                    <a:pt x="18143" y="1287"/>
                  </a:lnTo>
                  <a:lnTo>
                    <a:pt x="21397" y="11124"/>
                  </a:lnTo>
                  <a:lnTo>
                    <a:pt x="21912" y="10399"/>
                  </a:lnTo>
                  <a:lnTo>
                    <a:pt x="1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3036488" y="1874450"/>
              <a:ext cx="409600" cy="430125"/>
            </a:xfrm>
            <a:custGeom>
              <a:avLst/>
              <a:gdLst/>
              <a:ahLst/>
              <a:cxnLst/>
              <a:rect l="l" t="t" r="r" b="b"/>
              <a:pathLst>
                <a:path w="16384" h="17205" extrusionOk="0">
                  <a:moveTo>
                    <a:pt x="1" y="1"/>
                  </a:moveTo>
                  <a:lnTo>
                    <a:pt x="7449" y="14711"/>
                  </a:lnTo>
                  <a:lnTo>
                    <a:pt x="8736" y="17204"/>
                  </a:lnTo>
                  <a:lnTo>
                    <a:pt x="16383" y="667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2876088" y="1891750"/>
              <a:ext cx="185925" cy="363625"/>
            </a:xfrm>
            <a:custGeom>
              <a:avLst/>
              <a:gdLst/>
              <a:ahLst/>
              <a:cxnLst/>
              <a:rect l="l" t="t" r="r" b="b"/>
              <a:pathLst>
                <a:path w="7437" h="14545" extrusionOk="0">
                  <a:moveTo>
                    <a:pt x="6768" y="0"/>
                  </a:moveTo>
                  <a:lnTo>
                    <a:pt x="0" y="14382"/>
                  </a:lnTo>
                  <a:lnTo>
                    <a:pt x="1698" y="14545"/>
                  </a:lnTo>
                  <a:lnTo>
                    <a:pt x="7437" y="1616"/>
                  </a:lnTo>
                  <a:lnTo>
                    <a:pt x="67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2858513" y="1874450"/>
              <a:ext cx="186800" cy="376850"/>
            </a:xfrm>
            <a:custGeom>
              <a:avLst/>
              <a:gdLst/>
              <a:ahLst/>
              <a:cxnLst/>
              <a:rect l="l" t="t" r="r" b="b"/>
              <a:pathLst>
                <a:path w="7472" h="15074" extrusionOk="0">
                  <a:moveTo>
                    <a:pt x="7120" y="1"/>
                  </a:moveTo>
                  <a:lnTo>
                    <a:pt x="1" y="15074"/>
                  </a:lnTo>
                  <a:lnTo>
                    <a:pt x="703" y="15074"/>
                  </a:lnTo>
                  <a:lnTo>
                    <a:pt x="7471" y="692"/>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309038" y="2348175"/>
              <a:ext cx="73525" cy="117425"/>
            </a:xfrm>
            <a:custGeom>
              <a:avLst/>
              <a:gdLst/>
              <a:ahLst/>
              <a:cxnLst/>
              <a:rect l="l" t="t" r="r" b="b"/>
              <a:pathLst>
                <a:path w="2941" h="4697" extrusionOk="0">
                  <a:moveTo>
                    <a:pt x="1465" y="0"/>
                  </a:moveTo>
                  <a:cubicBezTo>
                    <a:pt x="729" y="0"/>
                    <a:pt x="108" y="504"/>
                    <a:pt x="12" y="1147"/>
                  </a:cubicBezTo>
                  <a:cubicBezTo>
                    <a:pt x="1" y="1206"/>
                    <a:pt x="1" y="1265"/>
                    <a:pt x="1" y="1335"/>
                  </a:cubicBezTo>
                  <a:lnTo>
                    <a:pt x="1" y="4697"/>
                  </a:lnTo>
                  <a:lnTo>
                    <a:pt x="2941" y="4697"/>
                  </a:lnTo>
                  <a:lnTo>
                    <a:pt x="2941" y="1335"/>
                  </a:lnTo>
                  <a:cubicBezTo>
                    <a:pt x="2941" y="1265"/>
                    <a:pt x="2929" y="1206"/>
                    <a:pt x="2929" y="1147"/>
                  </a:cubicBezTo>
                  <a:cubicBezTo>
                    <a:pt x="2882" y="855"/>
                    <a:pt x="2730" y="585"/>
                    <a:pt x="2508" y="385"/>
                  </a:cubicBezTo>
                  <a:cubicBezTo>
                    <a:pt x="2238" y="152"/>
                    <a:pt x="1875"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446063" y="2348175"/>
              <a:ext cx="73525" cy="117425"/>
            </a:xfrm>
            <a:custGeom>
              <a:avLst/>
              <a:gdLst/>
              <a:ahLst/>
              <a:cxnLst/>
              <a:rect l="l" t="t" r="r" b="b"/>
              <a:pathLst>
                <a:path w="2941" h="4697" extrusionOk="0">
                  <a:moveTo>
                    <a:pt x="1465" y="0"/>
                  </a:moveTo>
                  <a:cubicBezTo>
                    <a:pt x="728" y="0"/>
                    <a:pt x="107" y="504"/>
                    <a:pt x="12" y="1147"/>
                  </a:cubicBezTo>
                  <a:cubicBezTo>
                    <a:pt x="0" y="1206"/>
                    <a:pt x="0" y="1265"/>
                    <a:pt x="0" y="1335"/>
                  </a:cubicBezTo>
                  <a:lnTo>
                    <a:pt x="0" y="4697"/>
                  </a:lnTo>
                  <a:lnTo>
                    <a:pt x="2940" y="4697"/>
                  </a:lnTo>
                  <a:lnTo>
                    <a:pt x="2940" y="1335"/>
                  </a:lnTo>
                  <a:cubicBezTo>
                    <a:pt x="2940" y="1265"/>
                    <a:pt x="2929" y="1206"/>
                    <a:pt x="2929" y="1147"/>
                  </a:cubicBezTo>
                  <a:cubicBezTo>
                    <a:pt x="2881" y="855"/>
                    <a:pt x="2729" y="585"/>
                    <a:pt x="2507" y="385"/>
                  </a:cubicBezTo>
                  <a:cubicBezTo>
                    <a:pt x="2238" y="152"/>
                    <a:pt x="1875"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2992288" y="2316825"/>
              <a:ext cx="151100" cy="249750"/>
            </a:xfrm>
            <a:custGeom>
              <a:avLst/>
              <a:gdLst/>
              <a:ahLst/>
              <a:cxnLst/>
              <a:rect l="l" t="t" r="r" b="b"/>
              <a:pathLst>
                <a:path w="6044" h="9990" extrusionOk="0">
                  <a:moveTo>
                    <a:pt x="3022" y="1"/>
                  </a:moveTo>
                  <a:cubicBezTo>
                    <a:pt x="1488" y="1"/>
                    <a:pt x="223" y="1021"/>
                    <a:pt x="23" y="2356"/>
                  </a:cubicBezTo>
                  <a:cubicBezTo>
                    <a:pt x="1" y="2483"/>
                    <a:pt x="1" y="2601"/>
                    <a:pt x="1" y="2730"/>
                  </a:cubicBezTo>
                  <a:lnTo>
                    <a:pt x="1" y="9664"/>
                  </a:lnTo>
                  <a:lnTo>
                    <a:pt x="6044" y="9990"/>
                  </a:lnTo>
                  <a:lnTo>
                    <a:pt x="6044" y="2730"/>
                  </a:lnTo>
                  <a:cubicBezTo>
                    <a:pt x="6044" y="2601"/>
                    <a:pt x="6032" y="2483"/>
                    <a:pt x="6021" y="2356"/>
                  </a:cubicBezTo>
                  <a:cubicBezTo>
                    <a:pt x="5926" y="1746"/>
                    <a:pt x="5611" y="1207"/>
                    <a:pt x="5153" y="796"/>
                  </a:cubicBezTo>
                  <a:cubicBezTo>
                    <a:pt x="4616" y="304"/>
                    <a:pt x="3854" y="1"/>
                    <a:pt x="3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001363" y="2399400"/>
              <a:ext cx="157550" cy="183900"/>
            </a:xfrm>
            <a:custGeom>
              <a:avLst/>
              <a:gdLst/>
              <a:ahLst/>
              <a:cxnLst/>
              <a:rect l="l" t="t" r="r" b="b"/>
              <a:pathLst>
                <a:path w="6302" h="7356" extrusionOk="0">
                  <a:moveTo>
                    <a:pt x="2918" y="0"/>
                  </a:moveTo>
                  <a:lnTo>
                    <a:pt x="2918" y="2097"/>
                  </a:lnTo>
                  <a:lnTo>
                    <a:pt x="1147" y="2097"/>
                  </a:lnTo>
                  <a:lnTo>
                    <a:pt x="1147" y="4182"/>
                  </a:lnTo>
                  <a:lnTo>
                    <a:pt x="0" y="4182"/>
                  </a:lnTo>
                  <a:lnTo>
                    <a:pt x="0" y="6945"/>
                  </a:lnTo>
                  <a:lnTo>
                    <a:pt x="6302" y="7355"/>
                  </a:lnTo>
                  <a:lnTo>
                    <a:pt x="6302" y="304"/>
                  </a:lnTo>
                  <a:lnTo>
                    <a:pt x="5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36488" y="2095800"/>
              <a:ext cx="75575" cy="121225"/>
            </a:xfrm>
            <a:custGeom>
              <a:avLst/>
              <a:gdLst/>
              <a:ahLst/>
              <a:cxnLst/>
              <a:rect l="l" t="t" r="r" b="b"/>
              <a:pathLst>
                <a:path w="3023" h="4849" extrusionOk="0">
                  <a:moveTo>
                    <a:pt x="1513" y="0"/>
                  </a:moveTo>
                  <a:cubicBezTo>
                    <a:pt x="751" y="0"/>
                    <a:pt x="119" y="517"/>
                    <a:pt x="12" y="1183"/>
                  </a:cubicBezTo>
                  <a:cubicBezTo>
                    <a:pt x="1" y="1242"/>
                    <a:pt x="1" y="1313"/>
                    <a:pt x="1" y="1372"/>
                  </a:cubicBezTo>
                  <a:lnTo>
                    <a:pt x="1" y="4837"/>
                  </a:lnTo>
                  <a:lnTo>
                    <a:pt x="3022" y="4848"/>
                  </a:lnTo>
                  <a:lnTo>
                    <a:pt x="3022" y="1372"/>
                  </a:lnTo>
                  <a:cubicBezTo>
                    <a:pt x="3022" y="1313"/>
                    <a:pt x="3022" y="1242"/>
                    <a:pt x="3011" y="1183"/>
                  </a:cubicBezTo>
                  <a:cubicBezTo>
                    <a:pt x="2963" y="880"/>
                    <a:pt x="2811" y="610"/>
                    <a:pt x="2578" y="399"/>
                  </a:cubicBezTo>
                  <a:cubicBezTo>
                    <a:pt x="2308" y="152"/>
                    <a:pt x="1920"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2788263" y="2335875"/>
              <a:ext cx="55600" cy="104500"/>
            </a:xfrm>
            <a:custGeom>
              <a:avLst/>
              <a:gdLst/>
              <a:ahLst/>
              <a:cxnLst/>
              <a:rect l="l" t="t" r="r" b="b"/>
              <a:pathLst>
                <a:path w="2224" h="4180" extrusionOk="0">
                  <a:moveTo>
                    <a:pt x="1113" y="1"/>
                  </a:moveTo>
                  <a:cubicBezTo>
                    <a:pt x="551" y="1"/>
                    <a:pt x="93" y="445"/>
                    <a:pt x="11" y="1018"/>
                  </a:cubicBezTo>
                  <a:cubicBezTo>
                    <a:pt x="11" y="1066"/>
                    <a:pt x="0" y="1125"/>
                    <a:pt x="0" y="1184"/>
                  </a:cubicBezTo>
                  <a:lnTo>
                    <a:pt x="0" y="4180"/>
                  </a:lnTo>
                  <a:lnTo>
                    <a:pt x="2223" y="4180"/>
                  </a:lnTo>
                  <a:lnTo>
                    <a:pt x="2223" y="1184"/>
                  </a:lnTo>
                  <a:cubicBezTo>
                    <a:pt x="2223" y="1125"/>
                    <a:pt x="2223" y="1066"/>
                    <a:pt x="2212" y="1018"/>
                  </a:cubicBezTo>
                  <a:cubicBezTo>
                    <a:pt x="2178" y="762"/>
                    <a:pt x="2071" y="515"/>
                    <a:pt x="1897" y="341"/>
                  </a:cubicBezTo>
                  <a:cubicBezTo>
                    <a:pt x="1698" y="130"/>
                    <a:pt x="1428" y="1"/>
                    <a:pt x="1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2859363" y="2335875"/>
              <a:ext cx="55675" cy="104500"/>
            </a:xfrm>
            <a:custGeom>
              <a:avLst/>
              <a:gdLst/>
              <a:ahLst/>
              <a:cxnLst/>
              <a:rect l="l" t="t" r="r" b="b"/>
              <a:pathLst>
                <a:path w="2227" h="4180" extrusionOk="0">
                  <a:moveTo>
                    <a:pt x="1113" y="1"/>
                  </a:moveTo>
                  <a:cubicBezTo>
                    <a:pt x="551" y="1"/>
                    <a:pt x="96" y="445"/>
                    <a:pt x="12" y="1018"/>
                  </a:cubicBezTo>
                  <a:cubicBezTo>
                    <a:pt x="12" y="1066"/>
                    <a:pt x="0" y="1125"/>
                    <a:pt x="0" y="1184"/>
                  </a:cubicBezTo>
                  <a:lnTo>
                    <a:pt x="0" y="4180"/>
                  </a:lnTo>
                  <a:lnTo>
                    <a:pt x="2226" y="4180"/>
                  </a:lnTo>
                  <a:lnTo>
                    <a:pt x="2226" y="1184"/>
                  </a:lnTo>
                  <a:cubicBezTo>
                    <a:pt x="2226" y="1125"/>
                    <a:pt x="2226" y="1066"/>
                    <a:pt x="2215" y="1018"/>
                  </a:cubicBezTo>
                  <a:cubicBezTo>
                    <a:pt x="2179" y="762"/>
                    <a:pt x="2075" y="515"/>
                    <a:pt x="1897" y="341"/>
                  </a:cubicBezTo>
                  <a:cubicBezTo>
                    <a:pt x="1698" y="130"/>
                    <a:pt x="1417" y="1"/>
                    <a:pt x="1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3241163" y="1978725"/>
              <a:ext cx="204925" cy="325850"/>
            </a:xfrm>
            <a:custGeom>
              <a:avLst/>
              <a:gdLst/>
              <a:ahLst/>
              <a:cxnLst/>
              <a:rect l="l" t="t" r="r" b="b"/>
              <a:pathLst>
                <a:path w="8197" h="13034" extrusionOk="0">
                  <a:moveTo>
                    <a:pt x="2061" y="1"/>
                  </a:moveTo>
                  <a:lnTo>
                    <a:pt x="1" y="11979"/>
                  </a:lnTo>
                  <a:lnTo>
                    <a:pt x="549" y="13033"/>
                  </a:lnTo>
                  <a:lnTo>
                    <a:pt x="8196" y="2505"/>
                  </a:lnTo>
                  <a:lnTo>
                    <a:pt x="2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3701963" y="2270599"/>
              <a:ext cx="112450" cy="112450"/>
            </a:xfrm>
            <a:custGeom>
              <a:avLst/>
              <a:gdLst/>
              <a:ahLst/>
              <a:cxnLst/>
              <a:rect l="l" t="t" r="r" b="b"/>
              <a:pathLst>
                <a:path w="4498" h="4498" extrusionOk="0">
                  <a:moveTo>
                    <a:pt x="2249" y="1"/>
                  </a:moveTo>
                  <a:cubicBezTo>
                    <a:pt x="1006" y="1"/>
                    <a:pt x="0" y="1007"/>
                    <a:pt x="0" y="2249"/>
                  </a:cubicBezTo>
                  <a:cubicBezTo>
                    <a:pt x="0" y="3489"/>
                    <a:pt x="1006" y="4498"/>
                    <a:pt x="2249" y="4498"/>
                  </a:cubicBezTo>
                  <a:cubicBezTo>
                    <a:pt x="3491" y="4498"/>
                    <a:pt x="4497" y="3489"/>
                    <a:pt x="4497" y="2249"/>
                  </a:cubicBezTo>
                  <a:cubicBezTo>
                    <a:pt x="4497" y="1007"/>
                    <a:pt x="3491" y="1"/>
                    <a:pt x="2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3781838" y="2402624"/>
              <a:ext cx="51900" cy="51825"/>
            </a:xfrm>
            <a:custGeom>
              <a:avLst/>
              <a:gdLst/>
              <a:ahLst/>
              <a:cxnLst/>
              <a:rect l="l" t="t" r="r" b="b"/>
              <a:pathLst>
                <a:path w="2076" h="2073" extrusionOk="0">
                  <a:moveTo>
                    <a:pt x="1044" y="1"/>
                  </a:moveTo>
                  <a:cubicBezTo>
                    <a:pt x="470" y="1"/>
                    <a:pt x="1" y="467"/>
                    <a:pt x="1" y="1044"/>
                  </a:cubicBezTo>
                  <a:cubicBezTo>
                    <a:pt x="1" y="1617"/>
                    <a:pt x="470" y="2072"/>
                    <a:pt x="1044" y="2072"/>
                  </a:cubicBezTo>
                  <a:cubicBezTo>
                    <a:pt x="1606" y="2072"/>
                    <a:pt x="2075" y="1617"/>
                    <a:pt x="2075" y="1044"/>
                  </a:cubicBezTo>
                  <a:cubicBezTo>
                    <a:pt x="2075" y="467"/>
                    <a:pt x="1606"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3733588" y="2292174"/>
              <a:ext cx="32475" cy="233875"/>
            </a:xfrm>
            <a:custGeom>
              <a:avLst/>
              <a:gdLst/>
              <a:ahLst/>
              <a:cxnLst/>
              <a:rect l="l" t="t" r="r" b="b"/>
              <a:pathLst>
                <a:path w="1299" h="9355" extrusionOk="0">
                  <a:moveTo>
                    <a:pt x="755" y="0"/>
                  </a:moveTo>
                  <a:cubicBezTo>
                    <a:pt x="685" y="0"/>
                    <a:pt x="610" y="63"/>
                    <a:pt x="632" y="155"/>
                  </a:cubicBezTo>
                  <a:cubicBezTo>
                    <a:pt x="891" y="1316"/>
                    <a:pt x="1017" y="2510"/>
                    <a:pt x="1017" y="3716"/>
                  </a:cubicBezTo>
                  <a:cubicBezTo>
                    <a:pt x="1006" y="4911"/>
                    <a:pt x="866" y="6105"/>
                    <a:pt x="596" y="7263"/>
                  </a:cubicBezTo>
                  <a:cubicBezTo>
                    <a:pt x="444" y="7921"/>
                    <a:pt x="259" y="8564"/>
                    <a:pt x="23" y="9197"/>
                  </a:cubicBezTo>
                  <a:cubicBezTo>
                    <a:pt x="0" y="9267"/>
                    <a:pt x="48" y="9337"/>
                    <a:pt x="104" y="9348"/>
                  </a:cubicBezTo>
                  <a:cubicBezTo>
                    <a:pt x="117" y="9352"/>
                    <a:pt x="129" y="9354"/>
                    <a:pt x="141" y="9354"/>
                  </a:cubicBezTo>
                  <a:cubicBezTo>
                    <a:pt x="194" y="9354"/>
                    <a:pt x="238" y="9315"/>
                    <a:pt x="259" y="9267"/>
                  </a:cubicBezTo>
                  <a:cubicBezTo>
                    <a:pt x="680" y="8117"/>
                    <a:pt x="961" y="6937"/>
                    <a:pt x="1124" y="5717"/>
                  </a:cubicBezTo>
                  <a:cubicBezTo>
                    <a:pt x="1276" y="4523"/>
                    <a:pt x="1299" y="3317"/>
                    <a:pt x="1183" y="2111"/>
                  </a:cubicBezTo>
                  <a:cubicBezTo>
                    <a:pt x="1113" y="1431"/>
                    <a:pt x="1006" y="754"/>
                    <a:pt x="854" y="85"/>
                  </a:cubicBezTo>
                  <a:cubicBezTo>
                    <a:pt x="841" y="26"/>
                    <a:pt x="799"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3755213" y="2412824"/>
              <a:ext cx="59475" cy="113800"/>
            </a:xfrm>
            <a:custGeom>
              <a:avLst/>
              <a:gdLst/>
              <a:ahLst/>
              <a:cxnLst/>
              <a:rect l="l" t="t" r="r" b="b"/>
              <a:pathLst>
                <a:path w="2379" h="4552" extrusionOk="0">
                  <a:moveTo>
                    <a:pt x="2259" y="0"/>
                  </a:moveTo>
                  <a:cubicBezTo>
                    <a:pt x="2205" y="0"/>
                    <a:pt x="2144" y="34"/>
                    <a:pt x="2134" y="85"/>
                  </a:cubicBezTo>
                  <a:cubicBezTo>
                    <a:pt x="1957" y="1338"/>
                    <a:pt x="1336" y="2462"/>
                    <a:pt x="644" y="3491"/>
                  </a:cubicBezTo>
                  <a:cubicBezTo>
                    <a:pt x="448" y="3797"/>
                    <a:pt x="248" y="4090"/>
                    <a:pt x="37" y="4371"/>
                  </a:cubicBezTo>
                  <a:cubicBezTo>
                    <a:pt x="1" y="4430"/>
                    <a:pt x="26" y="4511"/>
                    <a:pt x="82" y="4534"/>
                  </a:cubicBezTo>
                  <a:cubicBezTo>
                    <a:pt x="102" y="4546"/>
                    <a:pt x="123" y="4551"/>
                    <a:pt x="143" y="4551"/>
                  </a:cubicBezTo>
                  <a:cubicBezTo>
                    <a:pt x="184" y="4551"/>
                    <a:pt x="224" y="4530"/>
                    <a:pt x="248" y="4500"/>
                  </a:cubicBezTo>
                  <a:cubicBezTo>
                    <a:pt x="973" y="3457"/>
                    <a:pt x="1712" y="2392"/>
                    <a:pt x="2120" y="1184"/>
                  </a:cubicBezTo>
                  <a:cubicBezTo>
                    <a:pt x="2227" y="846"/>
                    <a:pt x="2319" y="506"/>
                    <a:pt x="2367" y="155"/>
                  </a:cubicBezTo>
                  <a:cubicBezTo>
                    <a:pt x="2378" y="85"/>
                    <a:pt x="2345" y="26"/>
                    <a:pt x="2286" y="3"/>
                  </a:cubicBezTo>
                  <a:cubicBezTo>
                    <a:pt x="2277" y="1"/>
                    <a:pt x="2268" y="0"/>
                    <a:pt x="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3804413" y="2424699"/>
              <a:ext cx="24050" cy="12950"/>
            </a:xfrm>
            <a:custGeom>
              <a:avLst/>
              <a:gdLst/>
              <a:ahLst/>
              <a:cxnLst/>
              <a:rect l="l" t="t" r="r" b="b"/>
              <a:pathLst>
                <a:path w="962" h="518" extrusionOk="0">
                  <a:moveTo>
                    <a:pt x="828" y="0"/>
                  </a:moveTo>
                  <a:cubicBezTo>
                    <a:pt x="818" y="0"/>
                    <a:pt x="808" y="2"/>
                    <a:pt x="798" y="6"/>
                  </a:cubicBezTo>
                  <a:cubicBezTo>
                    <a:pt x="562" y="101"/>
                    <a:pt x="340" y="194"/>
                    <a:pt x="107" y="276"/>
                  </a:cubicBezTo>
                  <a:cubicBezTo>
                    <a:pt x="48" y="301"/>
                    <a:pt x="0" y="357"/>
                    <a:pt x="25" y="428"/>
                  </a:cubicBezTo>
                  <a:cubicBezTo>
                    <a:pt x="35" y="476"/>
                    <a:pt x="84" y="517"/>
                    <a:pt x="141" y="517"/>
                  </a:cubicBezTo>
                  <a:cubicBezTo>
                    <a:pt x="153" y="517"/>
                    <a:pt x="165" y="516"/>
                    <a:pt x="177" y="512"/>
                  </a:cubicBezTo>
                  <a:cubicBezTo>
                    <a:pt x="399" y="416"/>
                    <a:pt x="632" y="335"/>
                    <a:pt x="854" y="242"/>
                  </a:cubicBezTo>
                  <a:cubicBezTo>
                    <a:pt x="913" y="217"/>
                    <a:pt x="961" y="161"/>
                    <a:pt x="939" y="90"/>
                  </a:cubicBezTo>
                  <a:cubicBezTo>
                    <a:pt x="927" y="41"/>
                    <a:pt x="877"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3789213" y="2421424"/>
              <a:ext cx="16975" cy="27100"/>
            </a:xfrm>
            <a:custGeom>
              <a:avLst/>
              <a:gdLst/>
              <a:ahLst/>
              <a:cxnLst/>
              <a:rect l="l" t="t" r="r" b="b"/>
              <a:pathLst>
                <a:path w="679" h="1084" extrusionOk="0">
                  <a:moveTo>
                    <a:pt x="143" y="1"/>
                  </a:moveTo>
                  <a:cubicBezTo>
                    <a:pt x="118" y="1"/>
                    <a:pt x="93" y="8"/>
                    <a:pt x="71" y="22"/>
                  </a:cubicBezTo>
                  <a:cubicBezTo>
                    <a:pt x="12" y="55"/>
                    <a:pt x="1" y="126"/>
                    <a:pt x="23" y="185"/>
                  </a:cubicBezTo>
                  <a:lnTo>
                    <a:pt x="445" y="1028"/>
                  </a:lnTo>
                  <a:cubicBezTo>
                    <a:pt x="459" y="1065"/>
                    <a:pt x="502" y="1083"/>
                    <a:pt x="544" y="1083"/>
                  </a:cubicBezTo>
                  <a:cubicBezTo>
                    <a:pt x="568" y="1083"/>
                    <a:pt x="591" y="1077"/>
                    <a:pt x="608" y="1064"/>
                  </a:cubicBezTo>
                  <a:cubicBezTo>
                    <a:pt x="667" y="1028"/>
                    <a:pt x="678" y="958"/>
                    <a:pt x="656" y="899"/>
                  </a:cubicBezTo>
                  <a:lnTo>
                    <a:pt x="234" y="55"/>
                  </a:lnTo>
                  <a:cubicBezTo>
                    <a:pt x="220" y="19"/>
                    <a:pt x="183"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3756413" y="2296799"/>
              <a:ext cx="31075" cy="36950"/>
            </a:xfrm>
            <a:custGeom>
              <a:avLst/>
              <a:gdLst/>
              <a:ahLst/>
              <a:cxnLst/>
              <a:rect l="l" t="t" r="r" b="b"/>
              <a:pathLst>
                <a:path w="1243" h="1478" extrusionOk="0">
                  <a:moveTo>
                    <a:pt x="1095" y="1"/>
                  </a:moveTo>
                  <a:cubicBezTo>
                    <a:pt x="1054" y="1"/>
                    <a:pt x="1020" y="25"/>
                    <a:pt x="995" y="63"/>
                  </a:cubicBezTo>
                  <a:cubicBezTo>
                    <a:pt x="692" y="473"/>
                    <a:pt x="374" y="884"/>
                    <a:pt x="48" y="1272"/>
                  </a:cubicBezTo>
                  <a:cubicBezTo>
                    <a:pt x="0" y="1316"/>
                    <a:pt x="0" y="1398"/>
                    <a:pt x="48" y="1446"/>
                  </a:cubicBezTo>
                  <a:cubicBezTo>
                    <a:pt x="72" y="1465"/>
                    <a:pt x="107" y="1478"/>
                    <a:pt x="141" y="1478"/>
                  </a:cubicBezTo>
                  <a:cubicBezTo>
                    <a:pt x="171" y="1478"/>
                    <a:pt x="200" y="1468"/>
                    <a:pt x="223" y="1446"/>
                  </a:cubicBezTo>
                  <a:cubicBezTo>
                    <a:pt x="563" y="1035"/>
                    <a:pt x="891" y="614"/>
                    <a:pt x="1195" y="181"/>
                  </a:cubicBezTo>
                  <a:cubicBezTo>
                    <a:pt x="1243" y="122"/>
                    <a:pt x="1206" y="52"/>
                    <a:pt x="1158" y="18"/>
                  </a:cubicBezTo>
                  <a:cubicBezTo>
                    <a:pt x="1136" y="6"/>
                    <a:pt x="1115"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3716563" y="2324099"/>
              <a:ext cx="48700" cy="33350"/>
            </a:xfrm>
            <a:custGeom>
              <a:avLst/>
              <a:gdLst/>
              <a:ahLst/>
              <a:cxnLst/>
              <a:rect l="l" t="t" r="r" b="b"/>
              <a:pathLst>
                <a:path w="1948" h="1334" extrusionOk="0">
                  <a:moveTo>
                    <a:pt x="154" y="0"/>
                  </a:moveTo>
                  <a:cubicBezTo>
                    <a:pt x="111" y="0"/>
                    <a:pt x="62" y="27"/>
                    <a:pt x="37" y="61"/>
                  </a:cubicBezTo>
                  <a:cubicBezTo>
                    <a:pt x="1" y="120"/>
                    <a:pt x="37" y="191"/>
                    <a:pt x="82" y="224"/>
                  </a:cubicBezTo>
                  <a:cubicBezTo>
                    <a:pt x="611" y="624"/>
                    <a:pt x="1150" y="986"/>
                    <a:pt x="1713" y="1315"/>
                  </a:cubicBezTo>
                  <a:cubicBezTo>
                    <a:pt x="1735" y="1328"/>
                    <a:pt x="1756" y="1333"/>
                    <a:pt x="1776" y="1333"/>
                  </a:cubicBezTo>
                  <a:cubicBezTo>
                    <a:pt x="1883" y="1333"/>
                    <a:pt x="1948" y="1175"/>
                    <a:pt x="1839" y="1115"/>
                  </a:cubicBezTo>
                  <a:cubicBezTo>
                    <a:pt x="1266" y="775"/>
                    <a:pt x="729" y="413"/>
                    <a:pt x="200" y="14"/>
                  </a:cubicBezTo>
                  <a:cubicBezTo>
                    <a:pt x="187" y="4"/>
                    <a:pt x="171"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3758738" y="2334624"/>
              <a:ext cx="36000" cy="36500"/>
            </a:xfrm>
            <a:custGeom>
              <a:avLst/>
              <a:gdLst/>
              <a:ahLst/>
              <a:cxnLst/>
              <a:rect l="l" t="t" r="r" b="b"/>
              <a:pathLst>
                <a:path w="1440" h="1460" extrusionOk="0">
                  <a:moveTo>
                    <a:pt x="1266" y="0"/>
                  </a:moveTo>
                  <a:cubicBezTo>
                    <a:pt x="1238" y="0"/>
                    <a:pt x="1209" y="12"/>
                    <a:pt x="1183" y="40"/>
                  </a:cubicBezTo>
                  <a:cubicBezTo>
                    <a:pt x="784" y="425"/>
                    <a:pt x="411" y="824"/>
                    <a:pt x="48" y="1257"/>
                  </a:cubicBezTo>
                  <a:cubicBezTo>
                    <a:pt x="11" y="1304"/>
                    <a:pt x="0" y="1375"/>
                    <a:pt x="48" y="1420"/>
                  </a:cubicBezTo>
                  <a:cubicBezTo>
                    <a:pt x="73" y="1445"/>
                    <a:pt x="108" y="1460"/>
                    <a:pt x="141" y="1460"/>
                  </a:cubicBezTo>
                  <a:cubicBezTo>
                    <a:pt x="171" y="1460"/>
                    <a:pt x="201" y="1448"/>
                    <a:pt x="222" y="1420"/>
                  </a:cubicBezTo>
                  <a:cubicBezTo>
                    <a:pt x="574" y="998"/>
                    <a:pt x="961" y="588"/>
                    <a:pt x="1361" y="203"/>
                  </a:cubicBezTo>
                  <a:cubicBezTo>
                    <a:pt x="1440" y="121"/>
                    <a:pt x="1357"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3646938" y="2467924"/>
              <a:ext cx="148700" cy="75250"/>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311438" y="2503950"/>
              <a:ext cx="208425" cy="64675"/>
            </a:xfrm>
            <a:custGeom>
              <a:avLst/>
              <a:gdLst/>
              <a:ahLst/>
              <a:cxnLst/>
              <a:rect l="l" t="t" r="r" b="b"/>
              <a:pathLst>
                <a:path w="8337" h="2587" extrusionOk="0">
                  <a:moveTo>
                    <a:pt x="1217" y="0"/>
                  </a:moveTo>
                  <a:cubicBezTo>
                    <a:pt x="548" y="0"/>
                    <a:pt x="0" y="548"/>
                    <a:pt x="0" y="1229"/>
                  </a:cubicBezTo>
                  <a:lnTo>
                    <a:pt x="0" y="1358"/>
                  </a:lnTo>
                  <a:cubicBezTo>
                    <a:pt x="0" y="2038"/>
                    <a:pt x="548" y="2586"/>
                    <a:pt x="1217" y="2586"/>
                  </a:cubicBezTo>
                  <a:lnTo>
                    <a:pt x="7108" y="2586"/>
                  </a:lnTo>
                  <a:cubicBezTo>
                    <a:pt x="7786" y="2586"/>
                    <a:pt x="8336" y="2038"/>
                    <a:pt x="8336" y="1358"/>
                  </a:cubicBezTo>
                  <a:lnTo>
                    <a:pt x="8336" y="1229"/>
                  </a:lnTo>
                  <a:cubicBezTo>
                    <a:pt x="8336" y="548"/>
                    <a:pt x="7786" y="0"/>
                    <a:pt x="7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3476213" y="2146075"/>
              <a:ext cx="156050" cy="136900"/>
            </a:xfrm>
            <a:custGeom>
              <a:avLst/>
              <a:gdLst/>
              <a:ahLst/>
              <a:cxnLst/>
              <a:rect l="l" t="t" r="r" b="b"/>
              <a:pathLst>
                <a:path w="6242" h="5476" extrusionOk="0">
                  <a:moveTo>
                    <a:pt x="2106" y="1"/>
                  </a:moveTo>
                  <a:cubicBezTo>
                    <a:pt x="2055" y="1"/>
                    <a:pt x="2007" y="34"/>
                    <a:pt x="1993" y="86"/>
                  </a:cubicBezTo>
                  <a:cubicBezTo>
                    <a:pt x="1922" y="263"/>
                    <a:pt x="1852" y="437"/>
                    <a:pt x="1793" y="614"/>
                  </a:cubicBezTo>
                  <a:cubicBezTo>
                    <a:pt x="1630" y="1022"/>
                    <a:pt x="1476" y="1443"/>
                    <a:pt x="1324" y="1865"/>
                  </a:cubicBezTo>
                  <a:lnTo>
                    <a:pt x="750" y="3366"/>
                  </a:lnTo>
                  <a:cubicBezTo>
                    <a:pt x="587" y="3810"/>
                    <a:pt x="422" y="4242"/>
                    <a:pt x="259" y="4675"/>
                  </a:cubicBezTo>
                  <a:cubicBezTo>
                    <a:pt x="211" y="4816"/>
                    <a:pt x="155" y="4956"/>
                    <a:pt x="107" y="5111"/>
                  </a:cubicBezTo>
                  <a:cubicBezTo>
                    <a:pt x="84" y="5167"/>
                    <a:pt x="48" y="5237"/>
                    <a:pt x="25" y="5308"/>
                  </a:cubicBezTo>
                  <a:lnTo>
                    <a:pt x="25" y="5322"/>
                  </a:lnTo>
                  <a:cubicBezTo>
                    <a:pt x="0" y="5378"/>
                    <a:pt x="48" y="5448"/>
                    <a:pt x="107" y="5473"/>
                  </a:cubicBezTo>
                  <a:cubicBezTo>
                    <a:pt x="115" y="5475"/>
                    <a:pt x="124" y="5475"/>
                    <a:pt x="132" y="5475"/>
                  </a:cubicBezTo>
                  <a:cubicBezTo>
                    <a:pt x="191" y="5475"/>
                    <a:pt x="239" y="5440"/>
                    <a:pt x="259" y="5378"/>
                  </a:cubicBezTo>
                  <a:cubicBezTo>
                    <a:pt x="318" y="5215"/>
                    <a:pt x="388" y="5041"/>
                    <a:pt x="447" y="4864"/>
                  </a:cubicBezTo>
                  <a:cubicBezTo>
                    <a:pt x="610" y="4442"/>
                    <a:pt x="762" y="4032"/>
                    <a:pt x="913" y="3610"/>
                  </a:cubicBezTo>
                  <a:cubicBezTo>
                    <a:pt x="1113" y="3107"/>
                    <a:pt x="1301" y="2604"/>
                    <a:pt x="1490" y="2101"/>
                  </a:cubicBezTo>
                  <a:cubicBezTo>
                    <a:pt x="1653" y="1668"/>
                    <a:pt x="1816" y="1232"/>
                    <a:pt x="1981" y="800"/>
                  </a:cubicBezTo>
                  <a:cubicBezTo>
                    <a:pt x="2026" y="659"/>
                    <a:pt x="2085" y="507"/>
                    <a:pt x="2144" y="367"/>
                  </a:cubicBezTo>
                  <a:cubicBezTo>
                    <a:pt x="2147" y="360"/>
                    <a:pt x="2149" y="354"/>
                    <a:pt x="2151" y="347"/>
                  </a:cubicBezTo>
                  <a:lnTo>
                    <a:pt x="2151" y="347"/>
                  </a:lnTo>
                  <a:cubicBezTo>
                    <a:pt x="2239" y="439"/>
                    <a:pt x="2329" y="529"/>
                    <a:pt x="2414" y="614"/>
                  </a:cubicBezTo>
                  <a:cubicBezTo>
                    <a:pt x="2729" y="940"/>
                    <a:pt x="3047" y="1269"/>
                    <a:pt x="3361" y="1584"/>
                  </a:cubicBezTo>
                  <a:cubicBezTo>
                    <a:pt x="3738" y="1983"/>
                    <a:pt x="4123" y="2371"/>
                    <a:pt x="4497" y="2767"/>
                  </a:cubicBezTo>
                  <a:cubicBezTo>
                    <a:pt x="4837" y="3107"/>
                    <a:pt x="5166" y="3447"/>
                    <a:pt x="5495" y="3787"/>
                  </a:cubicBezTo>
                  <a:cubicBezTo>
                    <a:pt x="5658" y="3950"/>
                    <a:pt x="5809" y="4127"/>
                    <a:pt x="5972" y="4279"/>
                  </a:cubicBezTo>
                  <a:cubicBezTo>
                    <a:pt x="5972" y="4290"/>
                    <a:pt x="5987" y="4290"/>
                    <a:pt x="5987" y="4290"/>
                  </a:cubicBezTo>
                  <a:cubicBezTo>
                    <a:pt x="6010" y="4314"/>
                    <a:pt x="6037" y="4323"/>
                    <a:pt x="6063" y="4323"/>
                  </a:cubicBezTo>
                  <a:cubicBezTo>
                    <a:pt x="6155" y="4323"/>
                    <a:pt x="6241" y="4205"/>
                    <a:pt x="6150" y="4113"/>
                  </a:cubicBezTo>
                  <a:cubicBezTo>
                    <a:pt x="6020" y="3987"/>
                    <a:pt x="5891" y="3846"/>
                    <a:pt x="5762" y="3717"/>
                  </a:cubicBezTo>
                  <a:cubicBezTo>
                    <a:pt x="5447" y="3388"/>
                    <a:pt x="5129" y="3059"/>
                    <a:pt x="4815" y="2733"/>
                  </a:cubicBezTo>
                  <a:lnTo>
                    <a:pt x="3668" y="1561"/>
                  </a:lnTo>
                  <a:cubicBezTo>
                    <a:pt x="3339" y="1221"/>
                    <a:pt x="3010" y="881"/>
                    <a:pt x="2670" y="544"/>
                  </a:cubicBezTo>
                  <a:cubicBezTo>
                    <a:pt x="2518" y="378"/>
                    <a:pt x="2367" y="204"/>
                    <a:pt x="2192" y="38"/>
                  </a:cubicBezTo>
                  <a:cubicBezTo>
                    <a:pt x="2166" y="12"/>
                    <a:pt x="2136" y="1"/>
                    <a:pt x="2106" y="1"/>
                  </a:cubicBezTo>
                  <a:close/>
                </a:path>
              </a:pathLst>
            </a:custGeom>
            <a:solidFill>
              <a:srgbClr val="E7D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3447813" y="2234100"/>
              <a:ext cx="208775" cy="91475"/>
            </a:xfrm>
            <a:custGeom>
              <a:avLst/>
              <a:gdLst/>
              <a:ahLst/>
              <a:cxnLst/>
              <a:rect l="l" t="t" r="r" b="b"/>
              <a:pathLst>
                <a:path w="8351" h="3659" extrusionOk="0">
                  <a:moveTo>
                    <a:pt x="7245" y="1"/>
                  </a:moveTo>
                  <a:cubicBezTo>
                    <a:pt x="7208" y="1"/>
                    <a:pt x="7171" y="3"/>
                    <a:pt x="7134" y="8"/>
                  </a:cubicBezTo>
                  <a:lnTo>
                    <a:pt x="844" y="839"/>
                  </a:lnTo>
                  <a:cubicBezTo>
                    <a:pt x="352" y="898"/>
                    <a:pt x="1" y="1354"/>
                    <a:pt x="71" y="1846"/>
                  </a:cubicBezTo>
                  <a:lnTo>
                    <a:pt x="200" y="2877"/>
                  </a:lnTo>
                  <a:cubicBezTo>
                    <a:pt x="264" y="3327"/>
                    <a:pt x="653" y="3659"/>
                    <a:pt x="1095" y="3659"/>
                  </a:cubicBezTo>
                  <a:cubicBezTo>
                    <a:pt x="1136" y="3659"/>
                    <a:pt x="1178" y="3656"/>
                    <a:pt x="1220" y="3650"/>
                  </a:cubicBezTo>
                  <a:lnTo>
                    <a:pt x="7508" y="2829"/>
                  </a:lnTo>
                  <a:cubicBezTo>
                    <a:pt x="7999" y="2759"/>
                    <a:pt x="8351" y="2315"/>
                    <a:pt x="8280" y="1812"/>
                  </a:cubicBezTo>
                  <a:lnTo>
                    <a:pt x="8151" y="780"/>
                  </a:lnTo>
                  <a:cubicBezTo>
                    <a:pt x="8086" y="326"/>
                    <a:pt x="7692" y="1"/>
                    <a:pt x="7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6"/>
          <p:cNvSpPr/>
          <p:nvPr/>
        </p:nvSpPr>
        <p:spPr>
          <a:xfrm rot="10800000">
            <a:off x="545375" y="125"/>
            <a:ext cx="564000" cy="13614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10874" y="4611986"/>
            <a:ext cx="1435996" cy="55262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81019" y="4392783"/>
            <a:ext cx="2005606" cy="771824"/>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255500" y="100"/>
            <a:ext cx="512400" cy="2740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1"/>
        </a:solidFill>
        <a:effectLst/>
      </p:bgPr>
    </p:bg>
    <p:spTree>
      <p:nvGrpSpPr>
        <p:cNvPr id="1" name="Shape 422"/>
        <p:cNvGrpSpPr/>
        <p:nvPr/>
      </p:nvGrpSpPr>
      <p:grpSpPr>
        <a:xfrm>
          <a:off x="0" y="0"/>
          <a:ext cx="0" cy="0"/>
          <a:chOff x="0" y="0"/>
          <a:chExt cx="0" cy="0"/>
        </a:xfrm>
      </p:grpSpPr>
      <p:grpSp>
        <p:nvGrpSpPr>
          <p:cNvPr id="423" name="Google Shape;423;p27"/>
          <p:cNvGrpSpPr/>
          <p:nvPr/>
        </p:nvGrpSpPr>
        <p:grpSpPr>
          <a:xfrm flipH="1">
            <a:off x="6452883" y="3805731"/>
            <a:ext cx="1876553" cy="1357468"/>
            <a:chOff x="3534375" y="3857925"/>
            <a:chExt cx="828500" cy="599350"/>
          </a:xfrm>
        </p:grpSpPr>
        <p:sp>
          <p:nvSpPr>
            <p:cNvPr id="424" name="Google Shape;424;p27"/>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7"/>
          <p:cNvSpPr/>
          <p:nvPr/>
        </p:nvSpPr>
        <p:spPr>
          <a:xfrm rot="10800000" flipH="1">
            <a:off x="294950" y="25"/>
            <a:ext cx="915300" cy="19434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flipH="1">
            <a:off x="806700" y="102300"/>
            <a:ext cx="970200" cy="9702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rot="5400000" flipH="1">
            <a:off x="1365050" y="3274050"/>
            <a:ext cx="504300" cy="3234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5400000" flipH="1">
            <a:off x="803659" y="3681000"/>
            <a:ext cx="658800" cy="22662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flipH="1">
            <a:off x="558716" y="4519117"/>
            <a:ext cx="1622436" cy="624379"/>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flipH="1">
            <a:off x="1303190" y="3975175"/>
            <a:ext cx="346200" cy="34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27"/>
          <p:cNvGrpSpPr/>
          <p:nvPr/>
        </p:nvGrpSpPr>
        <p:grpSpPr>
          <a:xfrm>
            <a:off x="8158228" y="2629478"/>
            <a:ext cx="1474633" cy="2614947"/>
            <a:chOff x="-65748" y="3101438"/>
            <a:chExt cx="1226408" cy="2174773"/>
          </a:xfrm>
        </p:grpSpPr>
        <p:grpSp>
          <p:nvGrpSpPr>
            <p:cNvPr id="441" name="Google Shape;441;p27"/>
            <p:cNvGrpSpPr/>
            <p:nvPr/>
          </p:nvGrpSpPr>
          <p:grpSpPr>
            <a:xfrm>
              <a:off x="-65748" y="3101438"/>
              <a:ext cx="1226408" cy="2174773"/>
              <a:chOff x="4299600" y="2029675"/>
              <a:chExt cx="683350" cy="1211775"/>
            </a:xfrm>
          </p:grpSpPr>
          <p:sp>
            <p:nvSpPr>
              <p:cNvPr id="442" name="Google Shape;442;p27"/>
              <p:cNvSpPr/>
              <p:nvPr/>
            </p:nvSpPr>
            <p:spPr>
              <a:xfrm>
                <a:off x="4322150" y="2081175"/>
                <a:ext cx="392875" cy="1160275"/>
              </a:xfrm>
              <a:custGeom>
                <a:avLst/>
                <a:gdLst/>
                <a:ahLst/>
                <a:cxnLst/>
                <a:rect l="l" t="t" r="r" b="b"/>
                <a:pathLst>
                  <a:path w="15715" h="46411" extrusionOk="0">
                    <a:moveTo>
                      <a:pt x="1" y="1"/>
                    </a:moveTo>
                    <a:lnTo>
                      <a:pt x="1" y="46411"/>
                    </a:lnTo>
                    <a:lnTo>
                      <a:pt x="15715" y="46411"/>
                    </a:lnTo>
                    <a:lnTo>
                      <a:pt x="15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715000" y="2032550"/>
                <a:ext cx="245100" cy="1208900"/>
              </a:xfrm>
              <a:custGeom>
                <a:avLst/>
                <a:gdLst/>
                <a:ahLst/>
                <a:cxnLst/>
                <a:rect l="l" t="t" r="r" b="b"/>
                <a:pathLst>
                  <a:path w="9804" h="48356" extrusionOk="0">
                    <a:moveTo>
                      <a:pt x="9804" y="1"/>
                    </a:moveTo>
                    <a:lnTo>
                      <a:pt x="1" y="1946"/>
                    </a:lnTo>
                    <a:lnTo>
                      <a:pt x="1" y="48356"/>
                    </a:lnTo>
                    <a:lnTo>
                      <a:pt x="9804" y="46341"/>
                    </a:lnTo>
                    <a:lnTo>
                      <a:pt x="9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299600" y="2029675"/>
                <a:ext cx="437975" cy="52725"/>
              </a:xfrm>
              <a:custGeom>
                <a:avLst/>
                <a:gdLst/>
                <a:ahLst/>
                <a:cxnLst/>
                <a:rect l="l" t="t" r="r" b="b"/>
                <a:pathLst>
                  <a:path w="17519" h="2109" extrusionOk="0">
                    <a:moveTo>
                      <a:pt x="1" y="1"/>
                    </a:moveTo>
                    <a:lnTo>
                      <a:pt x="1" y="1055"/>
                    </a:lnTo>
                    <a:lnTo>
                      <a:pt x="223" y="1055"/>
                    </a:lnTo>
                    <a:lnTo>
                      <a:pt x="223" y="2108"/>
                    </a:lnTo>
                    <a:lnTo>
                      <a:pt x="17297" y="2108"/>
                    </a:lnTo>
                    <a:lnTo>
                      <a:pt x="17297" y="1055"/>
                    </a:lnTo>
                    <a:lnTo>
                      <a:pt x="17519" y="1055"/>
                    </a:lnTo>
                    <a:lnTo>
                      <a:pt x="175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4715000" y="2029675"/>
                <a:ext cx="267950" cy="61500"/>
              </a:xfrm>
              <a:custGeom>
                <a:avLst/>
                <a:gdLst/>
                <a:ahLst/>
                <a:cxnLst/>
                <a:rect l="l" t="t" r="r" b="b"/>
                <a:pathLst>
                  <a:path w="10718" h="2460" extrusionOk="0">
                    <a:moveTo>
                      <a:pt x="903" y="1"/>
                    </a:moveTo>
                    <a:lnTo>
                      <a:pt x="1" y="2460"/>
                    </a:lnTo>
                    <a:lnTo>
                      <a:pt x="9804" y="2061"/>
                    </a:lnTo>
                    <a:lnTo>
                      <a:pt x="10329" y="866"/>
                    </a:lnTo>
                    <a:lnTo>
                      <a:pt x="10717" y="866"/>
                    </a:lnTo>
                    <a:lnTo>
                      <a:pt x="10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7"/>
            <p:cNvGrpSpPr/>
            <p:nvPr/>
          </p:nvGrpSpPr>
          <p:grpSpPr>
            <a:xfrm rot="5400000" flipH="1">
              <a:off x="2900" y="3460868"/>
              <a:ext cx="658793" cy="358299"/>
              <a:chOff x="3644400" y="4198700"/>
              <a:chExt cx="370400" cy="201450"/>
            </a:xfrm>
          </p:grpSpPr>
          <p:sp>
            <p:nvSpPr>
              <p:cNvPr id="447" name="Google Shape;447;p27"/>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7"/>
            <p:cNvGrpSpPr/>
            <p:nvPr/>
          </p:nvGrpSpPr>
          <p:grpSpPr>
            <a:xfrm rot="5400000" flipH="1">
              <a:off x="2900" y="4166218"/>
              <a:ext cx="658793" cy="358299"/>
              <a:chOff x="3644400" y="4198700"/>
              <a:chExt cx="370400" cy="201450"/>
            </a:xfrm>
          </p:grpSpPr>
          <p:sp>
            <p:nvSpPr>
              <p:cNvPr id="452" name="Google Shape;452;p27"/>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rtl="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1"/>
          <p:cNvSpPr txBox="1">
            <a:spLocks noGrp="1"/>
          </p:cNvSpPr>
          <p:nvPr>
            <p:ph type="ctrTitle"/>
          </p:nvPr>
        </p:nvSpPr>
        <p:spPr>
          <a:xfrm>
            <a:off x="4297284" y="953925"/>
            <a:ext cx="4427615" cy="1953676"/>
          </a:xfrm>
          <a:prstGeom prst="rect">
            <a:avLst/>
          </a:prstGeom>
        </p:spPr>
        <p:txBody>
          <a:bodyPr spcFirstLastPara="1" wrap="square" lIns="91425" tIns="91425" rIns="91425" bIns="91425" anchor="b" anchorCtr="0">
            <a:noAutofit/>
          </a:bodyPr>
          <a:lstStyle/>
          <a:p>
            <a:pPr marL="0" lvl="0" indent="0" algn="l" rtl="0">
              <a:spcBef>
                <a:spcPts val="100"/>
              </a:spcBef>
              <a:spcAft>
                <a:spcPts val="80"/>
              </a:spcAft>
              <a:buNone/>
            </a:pPr>
            <a:r>
              <a:rPr lang="en-US" sz="4000" dirty="0"/>
              <a:t>Property Listings Management System </a:t>
            </a:r>
            <a:r>
              <a:rPr lang="en-US" sz="2400" dirty="0"/>
              <a:t>(Group 16)</a:t>
            </a:r>
            <a:endParaRPr sz="3800" b="0" dirty="0">
              <a:solidFill>
                <a:schemeClr val="lt2"/>
              </a:solidFill>
            </a:endParaRPr>
          </a:p>
        </p:txBody>
      </p:sp>
      <p:sp>
        <p:nvSpPr>
          <p:cNvPr id="467" name="Google Shape;467;p31"/>
          <p:cNvSpPr txBox="1">
            <a:spLocks noGrp="1"/>
          </p:cNvSpPr>
          <p:nvPr>
            <p:ph type="subTitle" idx="1"/>
          </p:nvPr>
        </p:nvSpPr>
        <p:spPr>
          <a:xfrm>
            <a:off x="4314150" y="3168415"/>
            <a:ext cx="3724200" cy="1061074"/>
          </a:xfrm>
          <a:prstGeom prst="rect">
            <a:avLst/>
          </a:prstGeom>
        </p:spPr>
        <p:txBody>
          <a:bodyPr spcFirstLastPara="1" wrap="square" lIns="91425" tIns="91425" rIns="91425" bIns="91425" anchor="t" anchorCtr="0">
            <a:noAutofit/>
          </a:bodyPr>
          <a:lstStyle/>
          <a:p>
            <a:pPr algn="r"/>
            <a:r>
              <a:rPr lang="en-US" dirty="0" err="1"/>
              <a:t>Yashaswi</a:t>
            </a:r>
            <a:r>
              <a:rPr lang="en-US" dirty="0"/>
              <a:t> </a:t>
            </a:r>
            <a:r>
              <a:rPr lang="en-US" dirty="0" err="1"/>
              <a:t>Bhavaraju</a:t>
            </a:r>
            <a:r>
              <a:rPr lang="en-US" dirty="0"/>
              <a:t> (002743757)</a:t>
            </a:r>
          </a:p>
          <a:p>
            <a:pPr algn="r"/>
            <a:r>
              <a:rPr lang="en-US" dirty="0"/>
              <a:t>Anamika Verma (002776077)</a:t>
            </a:r>
          </a:p>
          <a:p>
            <a:pPr algn="r"/>
            <a:r>
              <a:rPr lang="en-US" dirty="0" err="1"/>
              <a:t>Sahas</a:t>
            </a:r>
            <a:r>
              <a:rPr lang="en-US" dirty="0"/>
              <a:t> </a:t>
            </a:r>
            <a:r>
              <a:rPr lang="en-US" dirty="0" err="1"/>
              <a:t>Salguti</a:t>
            </a:r>
            <a:r>
              <a:rPr lang="en-US" dirty="0"/>
              <a:t> (002194162)</a:t>
            </a:r>
          </a:p>
          <a:p>
            <a:pPr algn="r"/>
            <a:r>
              <a:rPr lang="en-US" dirty="0"/>
              <a:t>Gaurav Dalvi (002701424)</a:t>
            </a:r>
            <a:endParaRPr lang="en-IN" dirty="0"/>
          </a:p>
        </p:txBody>
      </p:sp>
      <p:grpSp>
        <p:nvGrpSpPr>
          <p:cNvPr id="468" name="Google Shape;468;p31"/>
          <p:cNvGrpSpPr/>
          <p:nvPr/>
        </p:nvGrpSpPr>
        <p:grpSpPr>
          <a:xfrm>
            <a:off x="603479" y="930616"/>
            <a:ext cx="3471427" cy="3015458"/>
            <a:chOff x="270650" y="1341113"/>
            <a:chExt cx="1758575" cy="1527588"/>
          </a:xfrm>
        </p:grpSpPr>
        <p:sp>
          <p:nvSpPr>
            <p:cNvPr id="469" name="Google Shape;469;p31"/>
            <p:cNvSpPr/>
            <p:nvPr/>
          </p:nvSpPr>
          <p:spPr>
            <a:xfrm>
              <a:off x="666375" y="1381513"/>
              <a:ext cx="173075" cy="172750"/>
            </a:xfrm>
            <a:custGeom>
              <a:avLst/>
              <a:gdLst/>
              <a:ahLst/>
              <a:cxnLst/>
              <a:rect l="l" t="t" r="r" b="b"/>
              <a:pathLst>
                <a:path w="6923" h="6910" extrusionOk="0">
                  <a:moveTo>
                    <a:pt x="3466" y="1"/>
                  </a:moveTo>
                  <a:cubicBezTo>
                    <a:pt x="1557" y="1"/>
                    <a:pt x="0" y="1547"/>
                    <a:pt x="0" y="3455"/>
                  </a:cubicBezTo>
                  <a:cubicBezTo>
                    <a:pt x="0" y="5363"/>
                    <a:pt x="1557" y="6909"/>
                    <a:pt x="3466" y="6909"/>
                  </a:cubicBezTo>
                  <a:cubicBezTo>
                    <a:pt x="5377" y="6909"/>
                    <a:pt x="6923" y="5363"/>
                    <a:pt x="6923" y="3455"/>
                  </a:cubicBezTo>
                  <a:cubicBezTo>
                    <a:pt x="6923" y="1547"/>
                    <a:pt x="5377" y="1"/>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737275" y="1448838"/>
              <a:ext cx="66425" cy="240225"/>
            </a:xfrm>
            <a:custGeom>
              <a:avLst/>
              <a:gdLst/>
              <a:ahLst/>
              <a:cxnLst/>
              <a:rect l="l" t="t" r="r" b="b"/>
              <a:pathLst>
                <a:path w="2657" h="9609" extrusionOk="0">
                  <a:moveTo>
                    <a:pt x="227" y="0"/>
                  </a:moveTo>
                  <a:cubicBezTo>
                    <a:pt x="114" y="0"/>
                    <a:pt x="0" y="118"/>
                    <a:pt x="82" y="248"/>
                  </a:cubicBezTo>
                  <a:cubicBezTo>
                    <a:pt x="374" y="740"/>
                    <a:pt x="514" y="1302"/>
                    <a:pt x="655" y="1853"/>
                  </a:cubicBezTo>
                  <a:cubicBezTo>
                    <a:pt x="807" y="2460"/>
                    <a:pt x="959" y="3081"/>
                    <a:pt x="1110" y="3691"/>
                  </a:cubicBezTo>
                  <a:cubicBezTo>
                    <a:pt x="1403" y="4919"/>
                    <a:pt x="1672" y="6150"/>
                    <a:pt x="1920" y="7378"/>
                  </a:cubicBezTo>
                  <a:cubicBezTo>
                    <a:pt x="2060" y="8081"/>
                    <a:pt x="2201" y="8783"/>
                    <a:pt x="2330" y="9486"/>
                  </a:cubicBezTo>
                  <a:cubicBezTo>
                    <a:pt x="2340" y="9556"/>
                    <a:pt x="2417" y="9609"/>
                    <a:pt x="2490" y="9609"/>
                  </a:cubicBezTo>
                  <a:cubicBezTo>
                    <a:pt x="2503" y="9609"/>
                    <a:pt x="2515" y="9607"/>
                    <a:pt x="2527" y="9604"/>
                  </a:cubicBezTo>
                  <a:cubicBezTo>
                    <a:pt x="2622" y="9567"/>
                    <a:pt x="2656" y="9486"/>
                    <a:pt x="2645" y="9393"/>
                  </a:cubicBezTo>
                  <a:cubicBezTo>
                    <a:pt x="2423" y="8151"/>
                    <a:pt x="2164" y="6897"/>
                    <a:pt x="1894" y="5658"/>
                  </a:cubicBezTo>
                  <a:cubicBezTo>
                    <a:pt x="1627" y="4416"/>
                    <a:pt x="1332" y="3188"/>
                    <a:pt x="1029" y="1957"/>
                  </a:cubicBezTo>
                  <a:cubicBezTo>
                    <a:pt x="866" y="1313"/>
                    <a:pt x="714" y="644"/>
                    <a:pt x="363" y="82"/>
                  </a:cubicBezTo>
                  <a:cubicBezTo>
                    <a:pt x="330" y="24"/>
                    <a:pt x="278" y="0"/>
                    <a:pt x="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755125" y="1439763"/>
              <a:ext cx="36275" cy="67100"/>
            </a:xfrm>
            <a:custGeom>
              <a:avLst/>
              <a:gdLst/>
              <a:ahLst/>
              <a:cxnLst/>
              <a:rect l="l" t="t" r="r" b="b"/>
              <a:pathLst>
                <a:path w="1451" h="2684" extrusionOk="0">
                  <a:moveTo>
                    <a:pt x="1274" y="1"/>
                  </a:moveTo>
                  <a:cubicBezTo>
                    <a:pt x="1215" y="1"/>
                    <a:pt x="1154" y="29"/>
                    <a:pt x="1124" y="82"/>
                  </a:cubicBezTo>
                  <a:cubicBezTo>
                    <a:pt x="759" y="867"/>
                    <a:pt x="396" y="1653"/>
                    <a:pt x="34" y="2438"/>
                  </a:cubicBezTo>
                  <a:cubicBezTo>
                    <a:pt x="0" y="2519"/>
                    <a:pt x="11" y="2612"/>
                    <a:pt x="93" y="2660"/>
                  </a:cubicBezTo>
                  <a:cubicBezTo>
                    <a:pt x="117" y="2676"/>
                    <a:pt x="146" y="2684"/>
                    <a:pt x="176" y="2684"/>
                  </a:cubicBezTo>
                  <a:cubicBezTo>
                    <a:pt x="235" y="2684"/>
                    <a:pt x="296" y="2654"/>
                    <a:pt x="326" y="2601"/>
                  </a:cubicBezTo>
                  <a:cubicBezTo>
                    <a:pt x="689" y="1816"/>
                    <a:pt x="1054" y="1032"/>
                    <a:pt x="1417" y="248"/>
                  </a:cubicBezTo>
                  <a:cubicBezTo>
                    <a:pt x="1450" y="164"/>
                    <a:pt x="1439" y="71"/>
                    <a:pt x="1358" y="23"/>
                  </a:cubicBezTo>
                  <a:cubicBezTo>
                    <a:pt x="1334" y="8"/>
                    <a:pt x="1304"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699175" y="1489313"/>
              <a:ext cx="71600" cy="37725"/>
            </a:xfrm>
            <a:custGeom>
              <a:avLst/>
              <a:gdLst/>
              <a:ahLst/>
              <a:cxnLst/>
              <a:rect l="l" t="t" r="r" b="b"/>
              <a:pathLst>
                <a:path w="2864" h="1509" extrusionOk="0">
                  <a:moveTo>
                    <a:pt x="185" y="0"/>
                  </a:moveTo>
                  <a:cubicBezTo>
                    <a:pt x="110" y="0"/>
                    <a:pt x="42" y="60"/>
                    <a:pt x="23" y="127"/>
                  </a:cubicBezTo>
                  <a:cubicBezTo>
                    <a:pt x="1" y="220"/>
                    <a:pt x="60" y="304"/>
                    <a:pt x="141" y="338"/>
                  </a:cubicBezTo>
                  <a:cubicBezTo>
                    <a:pt x="959" y="666"/>
                    <a:pt x="1769" y="1051"/>
                    <a:pt x="2542" y="1484"/>
                  </a:cubicBezTo>
                  <a:cubicBezTo>
                    <a:pt x="2571" y="1501"/>
                    <a:pt x="2599" y="1508"/>
                    <a:pt x="2626" y="1508"/>
                  </a:cubicBezTo>
                  <a:cubicBezTo>
                    <a:pt x="2772" y="1508"/>
                    <a:pt x="2864" y="1293"/>
                    <a:pt x="2705" y="1203"/>
                  </a:cubicBezTo>
                  <a:cubicBezTo>
                    <a:pt x="1909" y="748"/>
                    <a:pt x="1077" y="360"/>
                    <a:pt x="234" y="9"/>
                  </a:cubicBezTo>
                  <a:cubicBezTo>
                    <a:pt x="218" y="3"/>
                    <a:pt x="201"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767050" y="1474913"/>
              <a:ext cx="28775" cy="8225"/>
            </a:xfrm>
            <a:custGeom>
              <a:avLst/>
              <a:gdLst/>
              <a:ahLst/>
              <a:cxnLst/>
              <a:rect l="l" t="t" r="r" b="b"/>
              <a:pathLst>
                <a:path w="1151" h="329" extrusionOk="0">
                  <a:moveTo>
                    <a:pt x="167" y="0"/>
                  </a:moveTo>
                  <a:cubicBezTo>
                    <a:pt x="85" y="0"/>
                    <a:pt x="1" y="70"/>
                    <a:pt x="1" y="163"/>
                  </a:cubicBezTo>
                  <a:cubicBezTo>
                    <a:pt x="1" y="259"/>
                    <a:pt x="71" y="329"/>
                    <a:pt x="167" y="329"/>
                  </a:cubicBezTo>
                  <a:lnTo>
                    <a:pt x="985" y="329"/>
                  </a:lnTo>
                  <a:cubicBezTo>
                    <a:pt x="1069" y="329"/>
                    <a:pt x="1150" y="259"/>
                    <a:pt x="1150" y="163"/>
                  </a:cubicBezTo>
                  <a:cubicBezTo>
                    <a:pt x="1150" y="70"/>
                    <a:pt x="1080" y="0"/>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810475" y="1438288"/>
              <a:ext cx="180675" cy="180675"/>
            </a:xfrm>
            <a:custGeom>
              <a:avLst/>
              <a:gdLst/>
              <a:ahLst/>
              <a:cxnLst/>
              <a:rect l="l" t="t" r="r" b="b"/>
              <a:pathLst>
                <a:path w="7227" h="7227" extrusionOk="0">
                  <a:moveTo>
                    <a:pt x="3609" y="1"/>
                  </a:moveTo>
                  <a:cubicBezTo>
                    <a:pt x="1616" y="1"/>
                    <a:pt x="0" y="1617"/>
                    <a:pt x="0" y="3621"/>
                  </a:cubicBezTo>
                  <a:cubicBezTo>
                    <a:pt x="0" y="5611"/>
                    <a:pt x="1616" y="7227"/>
                    <a:pt x="3609" y="7227"/>
                  </a:cubicBezTo>
                  <a:cubicBezTo>
                    <a:pt x="5610" y="7227"/>
                    <a:pt x="7226" y="5611"/>
                    <a:pt x="7226" y="3621"/>
                  </a:cubicBezTo>
                  <a:cubicBezTo>
                    <a:pt x="7226" y="1617"/>
                    <a:pt x="5610" y="1"/>
                    <a:pt x="3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779775" y="1494388"/>
              <a:ext cx="143150" cy="204275"/>
            </a:xfrm>
            <a:custGeom>
              <a:avLst/>
              <a:gdLst/>
              <a:ahLst/>
              <a:cxnLst/>
              <a:rect l="l" t="t" r="r" b="b"/>
              <a:pathLst>
                <a:path w="5726" h="8171" extrusionOk="0">
                  <a:moveTo>
                    <a:pt x="5534" y="0"/>
                  </a:moveTo>
                  <a:cubicBezTo>
                    <a:pt x="5458" y="0"/>
                    <a:pt x="5394" y="54"/>
                    <a:pt x="5363" y="123"/>
                  </a:cubicBezTo>
                  <a:cubicBezTo>
                    <a:pt x="4919" y="1259"/>
                    <a:pt x="4320" y="2335"/>
                    <a:pt x="3643" y="3344"/>
                  </a:cubicBezTo>
                  <a:cubicBezTo>
                    <a:pt x="2962" y="4373"/>
                    <a:pt x="2201" y="5345"/>
                    <a:pt x="1417" y="6295"/>
                  </a:cubicBezTo>
                  <a:cubicBezTo>
                    <a:pt x="973" y="6832"/>
                    <a:pt x="526" y="7360"/>
                    <a:pt x="70" y="7886"/>
                  </a:cubicBezTo>
                  <a:cubicBezTo>
                    <a:pt x="11" y="7956"/>
                    <a:pt x="0" y="8052"/>
                    <a:pt x="70" y="8122"/>
                  </a:cubicBezTo>
                  <a:cubicBezTo>
                    <a:pt x="101" y="8153"/>
                    <a:pt x="147" y="8171"/>
                    <a:pt x="193" y="8171"/>
                  </a:cubicBezTo>
                  <a:cubicBezTo>
                    <a:pt x="234" y="8171"/>
                    <a:pt x="275" y="8156"/>
                    <a:pt x="304" y="8122"/>
                  </a:cubicBezTo>
                  <a:cubicBezTo>
                    <a:pt x="1124" y="7172"/>
                    <a:pt x="1945" y="6214"/>
                    <a:pt x="2718" y="5216"/>
                  </a:cubicBezTo>
                  <a:cubicBezTo>
                    <a:pt x="3465" y="4232"/>
                    <a:pt x="4179" y="3204"/>
                    <a:pt x="4789" y="2124"/>
                  </a:cubicBezTo>
                  <a:cubicBezTo>
                    <a:pt x="5129" y="1506"/>
                    <a:pt x="5433" y="874"/>
                    <a:pt x="5691" y="216"/>
                  </a:cubicBezTo>
                  <a:cubicBezTo>
                    <a:pt x="5725" y="135"/>
                    <a:pt x="5655" y="31"/>
                    <a:pt x="5573" y="5"/>
                  </a:cubicBezTo>
                  <a:cubicBezTo>
                    <a:pt x="5560" y="2"/>
                    <a:pt x="5547" y="0"/>
                    <a:pt x="5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896250" y="1529063"/>
              <a:ext cx="76200" cy="16150"/>
            </a:xfrm>
            <a:custGeom>
              <a:avLst/>
              <a:gdLst/>
              <a:ahLst/>
              <a:cxnLst/>
              <a:rect l="l" t="t" r="r" b="b"/>
              <a:pathLst>
                <a:path w="3048" h="646" extrusionOk="0">
                  <a:moveTo>
                    <a:pt x="2895" y="0"/>
                  </a:moveTo>
                  <a:cubicBezTo>
                    <a:pt x="2891" y="0"/>
                    <a:pt x="2886" y="0"/>
                    <a:pt x="2882" y="1"/>
                  </a:cubicBezTo>
                  <a:lnTo>
                    <a:pt x="167" y="316"/>
                  </a:lnTo>
                  <a:cubicBezTo>
                    <a:pt x="82" y="330"/>
                    <a:pt x="1" y="386"/>
                    <a:pt x="1" y="482"/>
                  </a:cubicBezTo>
                  <a:cubicBezTo>
                    <a:pt x="1" y="559"/>
                    <a:pt x="74" y="646"/>
                    <a:pt x="153" y="646"/>
                  </a:cubicBezTo>
                  <a:cubicBezTo>
                    <a:pt x="157" y="646"/>
                    <a:pt x="162" y="645"/>
                    <a:pt x="167" y="645"/>
                  </a:cubicBezTo>
                  <a:cubicBezTo>
                    <a:pt x="1066" y="541"/>
                    <a:pt x="1968" y="434"/>
                    <a:pt x="2882" y="330"/>
                  </a:cubicBezTo>
                  <a:cubicBezTo>
                    <a:pt x="2963" y="330"/>
                    <a:pt x="3048" y="271"/>
                    <a:pt x="3048" y="164"/>
                  </a:cubicBezTo>
                  <a:cubicBezTo>
                    <a:pt x="3048" y="87"/>
                    <a:pt x="2972"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834000" y="1490213"/>
              <a:ext cx="39375" cy="102175"/>
            </a:xfrm>
            <a:custGeom>
              <a:avLst/>
              <a:gdLst/>
              <a:ahLst/>
              <a:cxnLst/>
              <a:rect l="l" t="t" r="r" b="b"/>
              <a:pathLst>
                <a:path w="1575" h="4087" extrusionOk="0">
                  <a:moveTo>
                    <a:pt x="198" y="0"/>
                  </a:moveTo>
                  <a:cubicBezTo>
                    <a:pt x="98" y="0"/>
                    <a:pt x="1" y="78"/>
                    <a:pt x="43" y="198"/>
                  </a:cubicBezTo>
                  <a:cubicBezTo>
                    <a:pt x="442" y="1448"/>
                    <a:pt x="841" y="2713"/>
                    <a:pt x="1215" y="3966"/>
                  </a:cubicBezTo>
                  <a:cubicBezTo>
                    <a:pt x="1239" y="4051"/>
                    <a:pt x="1305" y="4086"/>
                    <a:pt x="1372" y="4086"/>
                  </a:cubicBezTo>
                  <a:cubicBezTo>
                    <a:pt x="1473" y="4086"/>
                    <a:pt x="1575" y="4005"/>
                    <a:pt x="1533" y="3885"/>
                  </a:cubicBezTo>
                  <a:cubicBezTo>
                    <a:pt x="1156" y="2620"/>
                    <a:pt x="771" y="1367"/>
                    <a:pt x="361" y="113"/>
                  </a:cubicBezTo>
                  <a:cubicBezTo>
                    <a:pt x="333" y="35"/>
                    <a:pt x="265"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849475" y="1495038"/>
              <a:ext cx="31000" cy="44025"/>
            </a:xfrm>
            <a:custGeom>
              <a:avLst/>
              <a:gdLst/>
              <a:ahLst/>
              <a:cxnLst/>
              <a:rect l="l" t="t" r="r" b="b"/>
              <a:pathLst>
                <a:path w="1240" h="1761" extrusionOk="0">
                  <a:moveTo>
                    <a:pt x="1043" y="1"/>
                  </a:moveTo>
                  <a:cubicBezTo>
                    <a:pt x="1000" y="1"/>
                    <a:pt x="959" y="16"/>
                    <a:pt x="936" y="50"/>
                  </a:cubicBezTo>
                  <a:cubicBezTo>
                    <a:pt x="573" y="496"/>
                    <a:pt x="267" y="988"/>
                    <a:pt x="34" y="1514"/>
                  </a:cubicBezTo>
                  <a:cubicBezTo>
                    <a:pt x="0" y="1595"/>
                    <a:pt x="11" y="1691"/>
                    <a:pt x="93" y="1736"/>
                  </a:cubicBezTo>
                  <a:cubicBezTo>
                    <a:pt x="117" y="1752"/>
                    <a:pt x="147" y="1761"/>
                    <a:pt x="178" y="1761"/>
                  </a:cubicBezTo>
                  <a:cubicBezTo>
                    <a:pt x="235" y="1761"/>
                    <a:pt x="293" y="1732"/>
                    <a:pt x="315" y="1677"/>
                  </a:cubicBezTo>
                  <a:cubicBezTo>
                    <a:pt x="537" y="1185"/>
                    <a:pt x="818" y="707"/>
                    <a:pt x="1169" y="286"/>
                  </a:cubicBezTo>
                  <a:cubicBezTo>
                    <a:pt x="1228" y="215"/>
                    <a:pt x="1240" y="120"/>
                    <a:pt x="1169" y="50"/>
                  </a:cubicBezTo>
                  <a:cubicBezTo>
                    <a:pt x="1139" y="19"/>
                    <a:pt x="1089"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778500" y="1400238"/>
              <a:ext cx="1061025" cy="660525"/>
            </a:xfrm>
            <a:custGeom>
              <a:avLst/>
              <a:gdLst/>
              <a:ahLst/>
              <a:cxnLst/>
              <a:rect l="l" t="t" r="r" b="b"/>
              <a:pathLst>
                <a:path w="42441" h="26421" extrusionOk="0">
                  <a:moveTo>
                    <a:pt x="29627" y="1"/>
                  </a:moveTo>
                  <a:cubicBezTo>
                    <a:pt x="28702" y="1"/>
                    <a:pt x="27778" y="232"/>
                    <a:pt x="26982" y="705"/>
                  </a:cubicBezTo>
                  <a:cubicBezTo>
                    <a:pt x="25799" y="1408"/>
                    <a:pt x="24922" y="2554"/>
                    <a:pt x="23727" y="3234"/>
                  </a:cubicBezTo>
                  <a:cubicBezTo>
                    <a:pt x="22699" y="3826"/>
                    <a:pt x="21511" y="4044"/>
                    <a:pt x="20315" y="4044"/>
                  </a:cubicBezTo>
                  <a:cubicBezTo>
                    <a:pt x="19834" y="4044"/>
                    <a:pt x="19352" y="4009"/>
                    <a:pt x="18879" y="3948"/>
                  </a:cubicBezTo>
                  <a:cubicBezTo>
                    <a:pt x="17238" y="3749"/>
                    <a:pt x="15622" y="3268"/>
                    <a:pt x="13983" y="3069"/>
                  </a:cubicBezTo>
                  <a:cubicBezTo>
                    <a:pt x="13393" y="2996"/>
                    <a:pt x="12796" y="2959"/>
                    <a:pt x="12199" y="2959"/>
                  </a:cubicBezTo>
                  <a:cubicBezTo>
                    <a:pt x="9824" y="2959"/>
                    <a:pt x="7446" y="3542"/>
                    <a:pt x="5434" y="4766"/>
                  </a:cubicBezTo>
                  <a:cubicBezTo>
                    <a:pt x="2904" y="6312"/>
                    <a:pt x="985" y="8912"/>
                    <a:pt x="493" y="11829"/>
                  </a:cubicBezTo>
                  <a:cubicBezTo>
                    <a:pt x="1" y="14758"/>
                    <a:pt x="1032" y="17942"/>
                    <a:pt x="3315" y="19839"/>
                  </a:cubicBezTo>
                  <a:cubicBezTo>
                    <a:pt x="5833" y="21936"/>
                    <a:pt x="9346" y="22250"/>
                    <a:pt x="12626" y="22332"/>
                  </a:cubicBezTo>
                  <a:cubicBezTo>
                    <a:pt x="15903" y="22416"/>
                    <a:pt x="19357" y="22402"/>
                    <a:pt x="22204" y="24055"/>
                  </a:cubicBezTo>
                  <a:cubicBezTo>
                    <a:pt x="22907" y="24476"/>
                    <a:pt x="23562" y="24980"/>
                    <a:pt x="24290" y="25367"/>
                  </a:cubicBezTo>
                  <a:cubicBezTo>
                    <a:pt x="25237" y="25859"/>
                    <a:pt x="26291" y="26115"/>
                    <a:pt x="27345" y="26267"/>
                  </a:cubicBezTo>
                  <a:cubicBezTo>
                    <a:pt x="28042" y="26369"/>
                    <a:pt x="28750" y="26420"/>
                    <a:pt x="29460" y="26420"/>
                  </a:cubicBezTo>
                  <a:cubicBezTo>
                    <a:pt x="32905" y="26420"/>
                    <a:pt x="36370" y="25209"/>
                    <a:pt x="38739" y="22731"/>
                  </a:cubicBezTo>
                  <a:cubicBezTo>
                    <a:pt x="41586" y="19732"/>
                    <a:pt x="42440" y="14814"/>
                    <a:pt x="40239" y="11315"/>
                  </a:cubicBezTo>
                  <a:cubicBezTo>
                    <a:pt x="39466" y="10084"/>
                    <a:pt x="38376" y="9066"/>
                    <a:pt x="37673" y="7802"/>
                  </a:cubicBezTo>
                  <a:cubicBezTo>
                    <a:pt x="37019" y="6641"/>
                    <a:pt x="36726" y="5317"/>
                    <a:pt x="36246" y="4078"/>
                  </a:cubicBezTo>
                  <a:cubicBezTo>
                    <a:pt x="36010" y="3490"/>
                    <a:pt x="35717" y="2906"/>
                    <a:pt x="35343" y="2391"/>
                  </a:cubicBezTo>
                  <a:cubicBezTo>
                    <a:pt x="34745" y="1548"/>
                    <a:pt x="33786" y="1042"/>
                    <a:pt x="32755" y="997"/>
                  </a:cubicBezTo>
                  <a:cubicBezTo>
                    <a:pt x="31859" y="338"/>
                    <a:pt x="30742" y="1"/>
                    <a:pt x="29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46300" y="1733113"/>
              <a:ext cx="446750" cy="462300"/>
            </a:xfrm>
            <a:custGeom>
              <a:avLst/>
              <a:gdLst/>
              <a:ahLst/>
              <a:cxnLst/>
              <a:rect l="l" t="t" r="r" b="b"/>
              <a:pathLst>
                <a:path w="17870" h="18492" extrusionOk="0">
                  <a:moveTo>
                    <a:pt x="2367" y="1"/>
                  </a:moveTo>
                  <a:lnTo>
                    <a:pt x="2271" y="400"/>
                  </a:lnTo>
                  <a:lnTo>
                    <a:pt x="0" y="5681"/>
                  </a:lnTo>
                  <a:cubicBezTo>
                    <a:pt x="6605" y="9228"/>
                    <a:pt x="14511" y="18491"/>
                    <a:pt x="14511" y="18491"/>
                  </a:cubicBezTo>
                  <a:lnTo>
                    <a:pt x="17870" y="14627"/>
                  </a:lnTo>
                  <a:cubicBezTo>
                    <a:pt x="10798" y="2190"/>
                    <a:pt x="2367" y="1"/>
                    <a:pt x="2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41950" y="1728913"/>
              <a:ext cx="455525" cy="470750"/>
            </a:xfrm>
            <a:custGeom>
              <a:avLst/>
              <a:gdLst/>
              <a:ahLst/>
              <a:cxnLst/>
              <a:rect l="l" t="t" r="r" b="b"/>
              <a:pathLst>
                <a:path w="18221" h="18830" extrusionOk="0">
                  <a:moveTo>
                    <a:pt x="2665" y="383"/>
                  </a:moveTo>
                  <a:cubicBezTo>
                    <a:pt x="2686" y="390"/>
                    <a:pt x="2707" y="396"/>
                    <a:pt x="2726" y="402"/>
                  </a:cubicBezTo>
                  <a:cubicBezTo>
                    <a:pt x="2951" y="472"/>
                    <a:pt x="3173" y="557"/>
                    <a:pt x="3384" y="638"/>
                  </a:cubicBezTo>
                  <a:cubicBezTo>
                    <a:pt x="3465" y="672"/>
                    <a:pt x="3536" y="697"/>
                    <a:pt x="3606" y="731"/>
                  </a:cubicBezTo>
                  <a:cubicBezTo>
                    <a:pt x="3621" y="739"/>
                    <a:pt x="3654" y="753"/>
                    <a:pt x="3658" y="753"/>
                  </a:cubicBezTo>
                  <a:cubicBezTo>
                    <a:pt x="3658" y="753"/>
                    <a:pt x="3657" y="752"/>
                    <a:pt x="3653" y="749"/>
                  </a:cubicBezTo>
                  <a:lnTo>
                    <a:pt x="3653" y="749"/>
                  </a:lnTo>
                  <a:cubicBezTo>
                    <a:pt x="3666" y="754"/>
                    <a:pt x="3682" y="757"/>
                    <a:pt x="3699" y="767"/>
                  </a:cubicBezTo>
                  <a:cubicBezTo>
                    <a:pt x="3746" y="790"/>
                    <a:pt x="3780" y="801"/>
                    <a:pt x="3828" y="824"/>
                  </a:cubicBezTo>
                  <a:cubicBezTo>
                    <a:pt x="4016" y="908"/>
                    <a:pt x="4202" y="989"/>
                    <a:pt x="4379" y="1082"/>
                  </a:cubicBezTo>
                  <a:cubicBezTo>
                    <a:pt x="4848" y="1304"/>
                    <a:pt x="5292" y="1540"/>
                    <a:pt x="5736" y="1796"/>
                  </a:cubicBezTo>
                  <a:cubicBezTo>
                    <a:pt x="6287" y="2114"/>
                    <a:pt x="6816" y="2454"/>
                    <a:pt x="7341" y="2816"/>
                  </a:cubicBezTo>
                  <a:cubicBezTo>
                    <a:pt x="7962" y="3238"/>
                    <a:pt x="8558" y="3682"/>
                    <a:pt x="9134" y="4163"/>
                  </a:cubicBezTo>
                  <a:cubicBezTo>
                    <a:pt x="9823" y="4725"/>
                    <a:pt x="10481" y="5309"/>
                    <a:pt x="11113" y="5930"/>
                  </a:cubicBezTo>
                  <a:cubicBezTo>
                    <a:pt x="11838" y="6622"/>
                    <a:pt x="12518" y="7358"/>
                    <a:pt x="13173" y="8120"/>
                  </a:cubicBezTo>
                  <a:cubicBezTo>
                    <a:pt x="13923" y="8974"/>
                    <a:pt x="14626" y="9876"/>
                    <a:pt x="15292" y="10801"/>
                  </a:cubicBezTo>
                  <a:cubicBezTo>
                    <a:pt x="16043" y="11833"/>
                    <a:pt x="16734" y="12909"/>
                    <a:pt x="17389" y="14011"/>
                  </a:cubicBezTo>
                  <a:cubicBezTo>
                    <a:pt x="17546" y="14260"/>
                    <a:pt x="17692" y="14518"/>
                    <a:pt x="17844" y="14776"/>
                  </a:cubicBezTo>
                  <a:lnTo>
                    <a:pt x="17844" y="14776"/>
                  </a:lnTo>
                  <a:cubicBezTo>
                    <a:pt x="17494" y="15177"/>
                    <a:pt x="17139" y="15578"/>
                    <a:pt x="16793" y="15989"/>
                  </a:cubicBezTo>
                  <a:cubicBezTo>
                    <a:pt x="16183" y="16681"/>
                    <a:pt x="15584" y="17372"/>
                    <a:pt x="14977" y="18075"/>
                  </a:cubicBezTo>
                  <a:cubicBezTo>
                    <a:pt x="14876" y="18184"/>
                    <a:pt x="14781" y="18299"/>
                    <a:pt x="14683" y="18412"/>
                  </a:cubicBezTo>
                  <a:lnTo>
                    <a:pt x="14683" y="18412"/>
                  </a:lnTo>
                  <a:lnTo>
                    <a:pt x="13957" y="17594"/>
                  </a:lnTo>
                  <a:cubicBezTo>
                    <a:pt x="13232" y="16773"/>
                    <a:pt x="12482" y="15978"/>
                    <a:pt x="11720" y="15194"/>
                  </a:cubicBezTo>
                  <a:cubicBezTo>
                    <a:pt x="10680" y="14103"/>
                    <a:pt x="9601" y="13038"/>
                    <a:pt x="8502" y="12010"/>
                  </a:cubicBezTo>
                  <a:cubicBezTo>
                    <a:pt x="7282" y="10860"/>
                    <a:pt x="6017" y="9761"/>
                    <a:pt x="4708" y="8718"/>
                  </a:cubicBezTo>
                  <a:cubicBezTo>
                    <a:pt x="3454" y="7724"/>
                    <a:pt x="2142" y="6774"/>
                    <a:pt x="748" y="5967"/>
                  </a:cubicBezTo>
                  <a:cubicBezTo>
                    <a:pt x="628" y="5905"/>
                    <a:pt x="509" y="5839"/>
                    <a:pt x="393" y="5772"/>
                  </a:cubicBezTo>
                  <a:lnTo>
                    <a:pt x="393" y="5772"/>
                  </a:lnTo>
                  <a:cubicBezTo>
                    <a:pt x="653" y="5156"/>
                    <a:pt x="922" y="4531"/>
                    <a:pt x="1180" y="3915"/>
                  </a:cubicBezTo>
                  <a:cubicBezTo>
                    <a:pt x="1602" y="2957"/>
                    <a:pt x="2012" y="1984"/>
                    <a:pt x="2423" y="1023"/>
                  </a:cubicBezTo>
                  <a:cubicBezTo>
                    <a:pt x="2482" y="908"/>
                    <a:pt x="2530" y="790"/>
                    <a:pt x="2574" y="683"/>
                  </a:cubicBezTo>
                  <a:cubicBezTo>
                    <a:pt x="2612" y="586"/>
                    <a:pt x="2641" y="484"/>
                    <a:pt x="2665" y="383"/>
                  </a:cubicBezTo>
                  <a:close/>
                  <a:moveTo>
                    <a:pt x="2544" y="1"/>
                  </a:moveTo>
                  <a:cubicBezTo>
                    <a:pt x="2508" y="1"/>
                    <a:pt x="2477" y="12"/>
                    <a:pt x="2452" y="31"/>
                  </a:cubicBezTo>
                  <a:lnTo>
                    <a:pt x="2452" y="31"/>
                  </a:lnTo>
                  <a:cubicBezTo>
                    <a:pt x="2422" y="49"/>
                    <a:pt x="2399" y="78"/>
                    <a:pt x="2389" y="121"/>
                  </a:cubicBezTo>
                  <a:cubicBezTo>
                    <a:pt x="2352" y="239"/>
                    <a:pt x="2330" y="346"/>
                    <a:pt x="2293" y="461"/>
                  </a:cubicBezTo>
                  <a:cubicBezTo>
                    <a:pt x="2293" y="478"/>
                    <a:pt x="2278" y="517"/>
                    <a:pt x="2278" y="517"/>
                  </a:cubicBezTo>
                  <a:cubicBezTo>
                    <a:pt x="2279" y="517"/>
                    <a:pt x="2283" y="509"/>
                    <a:pt x="2293" y="486"/>
                  </a:cubicBezTo>
                  <a:lnTo>
                    <a:pt x="2293" y="498"/>
                  </a:lnTo>
                  <a:cubicBezTo>
                    <a:pt x="2260" y="590"/>
                    <a:pt x="2212" y="672"/>
                    <a:pt x="2178" y="767"/>
                  </a:cubicBezTo>
                  <a:cubicBezTo>
                    <a:pt x="2001" y="1164"/>
                    <a:pt x="1838" y="1563"/>
                    <a:pt x="1661" y="1962"/>
                  </a:cubicBezTo>
                  <a:cubicBezTo>
                    <a:pt x="1228" y="2979"/>
                    <a:pt x="784" y="4011"/>
                    <a:pt x="351" y="5028"/>
                  </a:cubicBezTo>
                  <a:lnTo>
                    <a:pt x="34" y="5767"/>
                  </a:lnTo>
                  <a:cubicBezTo>
                    <a:pt x="0" y="5838"/>
                    <a:pt x="11" y="5942"/>
                    <a:pt x="93" y="5989"/>
                  </a:cubicBezTo>
                  <a:cubicBezTo>
                    <a:pt x="1487" y="6740"/>
                    <a:pt x="2785" y="7639"/>
                    <a:pt x="4039" y="8612"/>
                  </a:cubicBezTo>
                  <a:cubicBezTo>
                    <a:pt x="5363" y="9632"/>
                    <a:pt x="6627" y="10731"/>
                    <a:pt x="7855" y="11855"/>
                  </a:cubicBezTo>
                  <a:cubicBezTo>
                    <a:pt x="8980" y="12909"/>
                    <a:pt x="10081" y="13988"/>
                    <a:pt x="11158" y="15087"/>
                  </a:cubicBezTo>
                  <a:cubicBezTo>
                    <a:pt x="11967" y="15919"/>
                    <a:pt x="12751" y="16751"/>
                    <a:pt x="13524" y="17617"/>
                  </a:cubicBezTo>
                  <a:cubicBezTo>
                    <a:pt x="13772" y="17875"/>
                    <a:pt x="14005" y="18134"/>
                    <a:pt x="14227" y="18404"/>
                  </a:cubicBezTo>
                  <a:cubicBezTo>
                    <a:pt x="14345" y="18519"/>
                    <a:pt x="14438" y="18648"/>
                    <a:pt x="14556" y="18766"/>
                  </a:cubicBezTo>
                  <a:cubicBezTo>
                    <a:pt x="14556" y="18777"/>
                    <a:pt x="14567" y="18777"/>
                    <a:pt x="14567" y="18777"/>
                  </a:cubicBezTo>
                  <a:cubicBezTo>
                    <a:pt x="14597" y="18812"/>
                    <a:pt x="14640" y="18830"/>
                    <a:pt x="14684" y="18830"/>
                  </a:cubicBezTo>
                  <a:cubicBezTo>
                    <a:pt x="14727" y="18830"/>
                    <a:pt x="14771" y="18812"/>
                    <a:pt x="14800" y="18777"/>
                  </a:cubicBezTo>
                  <a:cubicBezTo>
                    <a:pt x="15177" y="18344"/>
                    <a:pt x="15562" y="17912"/>
                    <a:pt x="15936" y="17476"/>
                  </a:cubicBezTo>
                  <a:cubicBezTo>
                    <a:pt x="16546" y="16773"/>
                    <a:pt x="17144" y="16085"/>
                    <a:pt x="17751" y="15382"/>
                  </a:cubicBezTo>
                  <a:cubicBezTo>
                    <a:pt x="17892" y="15228"/>
                    <a:pt x="18021" y="15065"/>
                    <a:pt x="18162" y="14913"/>
                  </a:cubicBezTo>
                  <a:cubicBezTo>
                    <a:pt x="18209" y="14854"/>
                    <a:pt x="18221" y="14772"/>
                    <a:pt x="18184" y="14713"/>
                  </a:cubicBezTo>
                  <a:cubicBezTo>
                    <a:pt x="17529" y="13555"/>
                    <a:pt x="16827" y="12431"/>
                    <a:pt x="16076" y="11341"/>
                  </a:cubicBezTo>
                  <a:cubicBezTo>
                    <a:pt x="15410" y="10368"/>
                    <a:pt x="14696" y="9421"/>
                    <a:pt x="13946" y="8519"/>
                  </a:cubicBezTo>
                  <a:cubicBezTo>
                    <a:pt x="13280" y="7709"/>
                    <a:pt x="12577" y="6925"/>
                    <a:pt x="11849" y="6189"/>
                  </a:cubicBezTo>
                  <a:cubicBezTo>
                    <a:pt x="11206" y="5531"/>
                    <a:pt x="10540" y="4913"/>
                    <a:pt x="9837" y="4314"/>
                  </a:cubicBezTo>
                  <a:cubicBezTo>
                    <a:pt x="9227" y="3800"/>
                    <a:pt x="8595" y="3297"/>
                    <a:pt x="7951" y="2839"/>
                  </a:cubicBezTo>
                  <a:cubicBezTo>
                    <a:pt x="7400" y="2440"/>
                    <a:pt x="6849" y="2077"/>
                    <a:pt x="6276" y="1726"/>
                  </a:cubicBezTo>
                  <a:cubicBezTo>
                    <a:pt x="5807" y="1445"/>
                    <a:pt x="5340" y="1189"/>
                    <a:pt x="4859" y="942"/>
                  </a:cubicBezTo>
                  <a:cubicBezTo>
                    <a:pt x="4472" y="753"/>
                    <a:pt x="4098" y="579"/>
                    <a:pt x="3699" y="416"/>
                  </a:cubicBezTo>
                  <a:cubicBezTo>
                    <a:pt x="3454" y="309"/>
                    <a:pt x="3207" y="205"/>
                    <a:pt x="2951" y="121"/>
                  </a:cubicBezTo>
                  <a:cubicBezTo>
                    <a:pt x="2833" y="87"/>
                    <a:pt x="2715" y="40"/>
                    <a:pt x="2600" y="17"/>
                  </a:cubicBezTo>
                  <a:lnTo>
                    <a:pt x="2586" y="6"/>
                  </a:lnTo>
                  <a:cubicBezTo>
                    <a:pt x="2571" y="2"/>
                    <a:pt x="2557" y="1"/>
                    <a:pt x="2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945675" y="1627838"/>
              <a:ext cx="673700" cy="475675"/>
            </a:xfrm>
            <a:custGeom>
              <a:avLst/>
              <a:gdLst/>
              <a:ahLst/>
              <a:cxnLst/>
              <a:rect l="l" t="t" r="r" b="b"/>
              <a:pathLst>
                <a:path w="26948" h="19027" extrusionOk="0">
                  <a:moveTo>
                    <a:pt x="13384" y="0"/>
                  </a:moveTo>
                  <a:cubicBezTo>
                    <a:pt x="10981" y="0"/>
                    <a:pt x="8635" y="1094"/>
                    <a:pt x="7097" y="3088"/>
                  </a:cubicBezTo>
                  <a:lnTo>
                    <a:pt x="0" y="12270"/>
                  </a:lnTo>
                  <a:lnTo>
                    <a:pt x="17718" y="19026"/>
                  </a:lnTo>
                  <a:cubicBezTo>
                    <a:pt x="17718" y="19026"/>
                    <a:pt x="20927" y="11297"/>
                    <a:pt x="20939" y="11275"/>
                  </a:cubicBezTo>
                  <a:cubicBezTo>
                    <a:pt x="20950" y="11227"/>
                    <a:pt x="22591" y="10876"/>
                    <a:pt x="22766" y="10783"/>
                  </a:cubicBezTo>
                  <a:cubicBezTo>
                    <a:pt x="26948" y="8534"/>
                    <a:pt x="22976" y="4260"/>
                    <a:pt x="20528" y="2725"/>
                  </a:cubicBezTo>
                  <a:cubicBezTo>
                    <a:pt x="20528" y="2725"/>
                    <a:pt x="18727" y="1601"/>
                    <a:pt x="16523" y="651"/>
                  </a:cubicBezTo>
                  <a:cubicBezTo>
                    <a:pt x="15508" y="212"/>
                    <a:pt x="14440" y="0"/>
                    <a:pt x="13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40400" y="1623638"/>
              <a:ext cx="626550" cy="484200"/>
            </a:xfrm>
            <a:custGeom>
              <a:avLst/>
              <a:gdLst/>
              <a:ahLst/>
              <a:cxnLst/>
              <a:rect l="l" t="t" r="r" b="b"/>
              <a:pathLst>
                <a:path w="25062" h="19368" extrusionOk="0">
                  <a:moveTo>
                    <a:pt x="21241" y="11580"/>
                  </a:moveTo>
                  <a:cubicBezTo>
                    <a:pt x="21239" y="11584"/>
                    <a:pt x="21238" y="11586"/>
                    <a:pt x="21239" y="11586"/>
                  </a:cubicBezTo>
                  <a:lnTo>
                    <a:pt x="21239" y="11586"/>
                  </a:lnTo>
                  <a:cubicBezTo>
                    <a:pt x="21233" y="11590"/>
                    <a:pt x="21225" y="11592"/>
                    <a:pt x="21220" y="11592"/>
                  </a:cubicBezTo>
                  <a:cubicBezTo>
                    <a:pt x="21214" y="11592"/>
                    <a:pt x="21214" y="11589"/>
                    <a:pt x="21231" y="11583"/>
                  </a:cubicBezTo>
                  <a:cubicBezTo>
                    <a:pt x="21234" y="11582"/>
                    <a:pt x="21238" y="11581"/>
                    <a:pt x="21241" y="11580"/>
                  </a:cubicBezTo>
                  <a:close/>
                  <a:moveTo>
                    <a:pt x="13581" y="329"/>
                  </a:moveTo>
                  <a:cubicBezTo>
                    <a:pt x="14097" y="329"/>
                    <a:pt x="14615" y="380"/>
                    <a:pt x="15118" y="482"/>
                  </a:cubicBezTo>
                  <a:cubicBezTo>
                    <a:pt x="15821" y="622"/>
                    <a:pt x="16479" y="878"/>
                    <a:pt x="17133" y="1170"/>
                  </a:cubicBezTo>
                  <a:cubicBezTo>
                    <a:pt x="18280" y="1699"/>
                    <a:pt x="19404" y="2283"/>
                    <a:pt x="20484" y="2927"/>
                  </a:cubicBezTo>
                  <a:cubicBezTo>
                    <a:pt x="20530" y="2957"/>
                    <a:pt x="20579" y="2986"/>
                    <a:pt x="20621" y="3015"/>
                  </a:cubicBezTo>
                  <a:lnTo>
                    <a:pt x="20621" y="3015"/>
                  </a:lnTo>
                  <a:cubicBezTo>
                    <a:pt x="20629" y="3022"/>
                    <a:pt x="20637" y="3028"/>
                    <a:pt x="20647" y="3034"/>
                  </a:cubicBezTo>
                  <a:cubicBezTo>
                    <a:pt x="20647" y="3034"/>
                    <a:pt x="20647" y="3034"/>
                    <a:pt x="20647" y="3034"/>
                  </a:cubicBezTo>
                  <a:lnTo>
                    <a:pt x="20647" y="3034"/>
                  </a:lnTo>
                  <a:cubicBezTo>
                    <a:pt x="20647" y="3034"/>
                    <a:pt x="20647" y="3034"/>
                    <a:pt x="20647" y="3034"/>
                  </a:cubicBezTo>
                  <a:lnTo>
                    <a:pt x="20647" y="3034"/>
                  </a:lnTo>
                  <a:cubicBezTo>
                    <a:pt x="21397" y="3503"/>
                    <a:pt x="22074" y="4076"/>
                    <a:pt x="22696" y="4709"/>
                  </a:cubicBezTo>
                  <a:cubicBezTo>
                    <a:pt x="23339" y="5364"/>
                    <a:pt x="23927" y="6114"/>
                    <a:pt x="24312" y="6968"/>
                  </a:cubicBezTo>
                  <a:cubicBezTo>
                    <a:pt x="24629" y="7693"/>
                    <a:pt x="24770" y="8537"/>
                    <a:pt x="24452" y="9287"/>
                  </a:cubicBezTo>
                  <a:cubicBezTo>
                    <a:pt x="24278" y="9697"/>
                    <a:pt x="23971" y="10049"/>
                    <a:pt x="23620" y="10330"/>
                  </a:cubicBezTo>
                  <a:cubicBezTo>
                    <a:pt x="23409" y="10504"/>
                    <a:pt x="23176" y="10656"/>
                    <a:pt x="22943" y="10785"/>
                  </a:cubicBezTo>
                  <a:cubicBezTo>
                    <a:pt x="22925" y="10793"/>
                    <a:pt x="22914" y="10802"/>
                    <a:pt x="22901" y="10807"/>
                  </a:cubicBezTo>
                  <a:lnTo>
                    <a:pt x="22901" y="10807"/>
                  </a:lnTo>
                  <a:cubicBezTo>
                    <a:pt x="22902" y="10806"/>
                    <a:pt x="22903" y="10806"/>
                    <a:pt x="22903" y="10806"/>
                  </a:cubicBezTo>
                  <a:lnTo>
                    <a:pt x="22903" y="10806"/>
                  </a:lnTo>
                  <a:cubicBezTo>
                    <a:pt x="22903" y="10806"/>
                    <a:pt x="22901" y="10806"/>
                    <a:pt x="22899" y="10808"/>
                  </a:cubicBezTo>
                  <a:lnTo>
                    <a:pt x="22899" y="10808"/>
                  </a:lnTo>
                  <a:cubicBezTo>
                    <a:pt x="22894" y="10809"/>
                    <a:pt x="22889" y="10810"/>
                    <a:pt x="22884" y="10810"/>
                  </a:cubicBezTo>
                  <a:cubicBezTo>
                    <a:pt x="22884" y="10812"/>
                    <a:pt x="22885" y="10813"/>
                    <a:pt x="22887" y="10813"/>
                  </a:cubicBezTo>
                  <a:cubicBezTo>
                    <a:pt x="22888" y="10813"/>
                    <a:pt x="22888" y="10813"/>
                    <a:pt x="22889" y="10813"/>
                  </a:cubicBezTo>
                  <a:lnTo>
                    <a:pt x="22889" y="10813"/>
                  </a:lnTo>
                  <a:cubicBezTo>
                    <a:pt x="22868" y="10822"/>
                    <a:pt x="22845" y="10823"/>
                    <a:pt x="22825" y="10833"/>
                  </a:cubicBezTo>
                  <a:cubicBezTo>
                    <a:pt x="22755" y="10855"/>
                    <a:pt x="22696" y="10867"/>
                    <a:pt x="22625" y="10892"/>
                  </a:cubicBezTo>
                  <a:cubicBezTo>
                    <a:pt x="22251" y="10985"/>
                    <a:pt x="21875" y="11077"/>
                    <a:pt x="21490" y="11173"/>
                  </a:cubicBezTo>
                  <a:cubicBezTo>
                    <a:pt x="21327" y="11207"/>
                    <a:pt x="21057" y="11232"/>
                    <a:pt x="20975" y="11417"/>
                  </a:cubicBezTo>
                  <a:cubicBezTo>
                    <a:pt x="20857" y="11710"/>
                    <a:pt x="20739" y="11991"/>
                    <a:pt x="20610" y="12286"/>
                  </a:cubicBezTo>
                  <a:cubicBezTo>
                    <a:pt x="20366" y="12893"/>
                    <a:pt x="20118" y="13492"/>
                    <a:pt x="19862" y="14099"/>
                  </a:cubicBezTo>
                  <a:lnTo>
                    <a:pt x="18972" y="16232"/>
                  </a:lnTo>
                  <a:cubicBezTo>
                    <a:pt x="18713" y="16853"/>
                    <a:pt x="18457" y="17471"/>
                    <a:pt x="18199" y="18104"/>
                  </a:cubicBezTo>
                  <a:cubicBezTo>
                    <a:pt x="18075" y="18392"/>
                    <a:pt x="17952" y="18690"/>
                    <a:pt x="17829" y="18988"/>
                  </a:cubicBezTo>
                  <a:lnTo>
                    <a:pt x="17829" y="18988"/>
                  </a:lnTo>
                  <a:cubicBezTo>
                    <a:pt x="17717" y="18943"/>
                    <a:pt x="17603" y="18896"/>
                    <a:pt x="17496" y="18854"/>
                  </a:cubicBezTo>
                  <a:cubicBezTo>
                    <a:pt x="17063" y="18691"/>
                    <a:pt x="16642" y="18525"/>
                    <a:pt x="16209" y="18362"/>
                  </a:cubicBezTo>
                  <a:cubicBezTo>
                    <a:pt x="15576" y="18129"/>
                    <a:pt x="14944" y="17882"/>
                    <a:pt x="14300" y="17637"/>
                  </a:cubicBezTo>
                  <a:cubicBezTo>
                    <a:pt x="13528" y="17345"/>
                    <a:pt x="12755" y="17050"/>
                    <a:pt x="11982" y="16746"/>
                  </a:cubicBezTo>
                  <a:cubicBezTo>
                    <a:pt x="11125" y="16431"/>
                    <a:pt x="10281" y="16103"/>
                    <a:pt x="9427" y="15774"/>
                  </a:cubicBezTo>
                  <a:cubicBezTo>
                    <a:pt x="8573" y="15448"/>
                    <a:pt x="7718" y="15119"/>
                    <a:pt x="6864" y="14801"/>
                  </a:cubicBezTo>
                  <a:cubicBezTo>
                    <a:pt x="6066" y="14486"/>
                    <a:pt x="5270" y="14183"/>
                    <a:pt x="4464" y="13877"/>
                  </a:cubicBezTo>
                  <a:cubicBezTo>
                    <a:pt x="3795" y="13621"/>
                    <a:pt x="3114" y="13362"/>
                    <a:pt x="2437" y="13104"/>
                  </a:cubicBezTo>
                  <a:cubicBezTo>
                    <a:pt x="1957" y="12918"/>
                    <a:pt x="1465" y="12741"/>
                    <a:pt x="984" y="12553"/>
                  </a:cubicBezTo>
                  <a:cubicBezTo>
                    <a:pt x="817" y="12486"/>
                    <a:pt x="655" y="12414"/>
                    <a:pt x="490" y="12353"/>
                  </a:cubicBezTo>
                  <a:lnTo>
                    <a:pt x="490" y="12353"/>
                  </a:lnTo>
                  <a:cubicBezTo>
                    <a:pt x="605" y="12204"/>
                    <a:pt x="722" y="12051"/>
                    <a:pt x="832" y="11898"/>
                  </a:cubicBezTo>
                  <a:cubicBezTo>
                    <a:pt x="1243" y="11384"/>
                    <a:pt x="1639" y="10855"/>
                    <a:pt x="2049" y="10341"/>
                  </a:cubicBezTo>
                  <a:cubicBezTo>
                    <a:pt x="2578" y="9650"/>
                    <a:pt x="3103" y="8958"/>
                    <a:pt x="3643" y="8267"/>
                  </a:cubicBezTo>
                  <a:cubicBezTo>
                    <a:pt x="4194" y="7564"/>
                    <a:pt x="4745" y="6850"/>
                    <a:pt x="5293" y="6136"/>
                  </a:cubicBezTo>
                  <a:cubicBezTo>
                    <a:pt x="5751" y="5552"/>
                    <a:pt x="6206" y="4953"/>
                    <a:pt x="6664" y="4369"/>
                  </a:cubicBezTo>
                  <a:cubicBezTo>
                    <a:pt x="6909" y="4040"/>
                    <a:pt x="7156" y="3725"/>
                    <a:pt x="7401" y="3407"/>
                  </a:cubicBezTo>
                  <a:cubicBezTo>
                    <a:pt x="7566" y="3197"/>
                    <a:pt x="7741" y="2975"/>
                    <a:pt x="7940" y="2764"/>
                  </a:cubicBezTo>
                  <a:cubicBezTo>
                    <a:pt x="8398" y="2283"/>
                    <a:pt x="8913" y="1862"/>
                    <a:pt x="9475" y="1510"/>
                  </a:cubicBezTo>
                  <a:cubicBezTo>
                    <a:pt x="10576" y="819"/>
                    <a:pt x="11852" y="423"/>
                    <a:pt x="13151" y="341"/>
                  </a:cubicBezTo>
                  <a:cubicBezTo>
                    <a:pt x="13294" y="333"/>
                    <a:pt x="13437" y="329"/>
                    <a:pt x="13581" y="329"/>
                  </a:cubicBezTo>
                  <a:close/>
                  <a:moveTo>
                    <a:pt x="13560" y="0"/>
                  </a:moveTo>
                  <a:cubicBezTo>
                    <a:pt x="12436" y="0"/>
                    <a:pt x="11317" y="245"/>
                    <a:pt x="10281" y="704"/>
                  </a:cubicBezTo>
                  <a:cubicBezTo>
                    <a:pt x="9053" y="1255"/>
                    <a:pt x="7988" y="2109"/>
                    <a:pt x="7167" y="3174"/>
                  </a:cubicBezTo>
                  <a:cubicBezTo>
                    <a:pt x="6993" y="3385"/>
                    <a:pt x="6827" y="3596"/>
                    <a:pt x="6664" y="3818"/>
                  </a:cubicBezTo>
                  <a:cubicBezTo>
                    <a:pt x="6254" y="4346"/>
                    <a:pt x="5844" y="4872"/>
                    <a:pt x="5433" y="5411"/>
                  </a:cubicBezTo>
                  <a:cubicBezTo>
                    <a:pt x="4896" y="6103"/>
                    <a:pt x="4357" y="6805"/>
                    <a:pt x="3817" y="7508"/>
                  </a:cubicBezTo>
                  <a:cubicBezTo>
                    <a:pt x="3269" y="8222"/>
                    <a:pt x="2707" y="8936"/>
                    <a:pt x="2156" y="9650"/>
                  </a:cubicBezTo>
                  <a:lnTo>
                    <a:pt x="796" y="11406"/>
                  </a:lnTo>
                  <a:cubicBezTo>
                    <a:pt x="574" y="11710"/>
                    <a:pt x="340" y="12016"/>
                    <a:pt x="107" y="12308"/>
                  </a:cubicBezTo>
                  <a:cubicBezTo>
                    <a:pt x="93" y="12320"/>
                    <a:pt x="82" y="12342"/>
                    <a:pt x="71" y="12356"/>
                  </a:cubicBezTo>
                  <a:cubicBezTo>
                    <a:pt x="0" y="12449"/>
                    <a:pt x="82" y="12567"/>
                    <a:pt x="177" y="12601"/>
                  </a:cubicBezTo>
                  <a:cubicBezTo>
                    <a:pt x="329" y="12660"/>
                    <a:pt x="492" y="12719"/>
                    <a:pt x="644" y="12778"/>
                  </a:cubicBezTo>
                  <a:cubicBezTo>
                    <a:pt x="1077" y="12941"/>
                    <a:pt x="1498" y="13104"/>
                    <a:pt x="1934" y="13270"/>
                  </a:cubicBezTo>
                  <a:cubicBezTo>
                    <a:pt x="2566" y="13514"/>
                    <a:pt x="3199" y="13747"/>
                    <a:pt x="3842" y="13995"/>
                  </a:cubicBezTo>
                  <a:cubicBezTo>
                    <a:pt x="4615" y="14287"/>
                    <a:pt x="5388" y="14590"/>
                    <a:pt x="6161" y="14886"/>
                  </a:cubicBezTo>
                  <a:cubicBezTo>
                    <a:pt x="7016" y="15212"/>
                    <a:pt x="7859" y="15529"/>
                    <a:pt x="8713" y="15855"/>
                  </a:cubicBezTo>
                  <a:cubicBezTo>
                    <a:pt x="9567" y="16184"/>
                    <a:pt x="10422" y="16513"/>
                    <a:pt x="11279" y="16839"/>
                  </a:cubicBezTo>
                  <a:cubicBezTo>
                    <a:pt x="12074" y="17145"/>
                    <a:pt x="12870" y="17449"/>
                    <a:pt x="13679" y="17752"/>
                  </a:cubicBezTo>
                  <a:cubicBezTo>
                    <a:pt x="14345" y="18011"/>
                    <a:pt x="15026" y="18269"/>
                    <a:pt x="15706" y="18525"/>
                  </a:cubicBezTo>
                  <a:cubicBezTo>
                    <a:pt x="16183" y="18714"/>
                    <a:pt x="16675" y="18902"/>
                    <a:pt x="17156" y="19087"/>
                  </a:cubicBezTo>
                  <a:cubicBezTo>
                    <a:pt x="17392" y="19172"/>
                    <a:pt x="17614" y="19264"/>
                    <a:pt x="17847" y="19346"/>
                  </a:cubicBezTo>
                  <a:cubicBezTo>
                    <a:pt x="17859" y="19346"/>
                    <a:pt x="17870" y="19357"/>
                    <a:pt x="17884" y="19357"/>
                  </a:cubicBezTo>
                  <a:cubicBezTo>
                    <a:pt x="17901" y="19364"/>
                    <a:pt x="17918" y="19367"/>
                    <a:pt x="17934" y="19367"/>
                  </a:cubicBezTo>
                  <a:cubicBezTo>
                    <a:pt x="18005" y="19367"/>
                    <a:pt x="18062" y="19308"/>
                    <a:pt x="18081" y="19242"/>
                  </a:cubicBezTo>
                  <a:cubicBezTo>
                    <a:pt x="18187" y="19006"/>
                    <a:pt x="18280" y="18761"/>
                    <a:pt x="18387" y="18525"/>
                  </a:cubicBezTo>
                  <a:cubicBezTo>
                    <a:pt x="18620" y="17941"/>
                    <a:pt x="18868" y="17367"/>
                    <a:pt x="19101" y="16783"/>
                  </a:cubicBezTo>
                  <a:cubicBezTo>
                    <a:pt x="19404" y="16066"/>
                    <a:pt x="19697" y="15352"/>
                    <a:pt x="20003" y="14627"/>
                  </a:cubicBezTo>
                  <a:cubicBezTo>
                    <a:pt x="20273" y="13983"/>
                    <a:pt x="20540" y="13340"/>
                    <a:pt x="20798" y="12693"/>
                  </a:cubicBezTo>
                  <a:cubicBezTo>
                    <a:pt x="20961" y="12321"/>
                    <a:pt x="21115" y="11949"/>
                    <a:pt x="21266" y="11573"/>
                  </a:cubicBezTo>
                  <a:lnTo>
                    <a:pt x="21266" y="11573"/>
                  </a:lnTo>
                  <a:cubicBezTo>
                    <a:pt x="21302" y="11564"/>
                    <a:pt x="21338" y="11555"/>
                    <a:pt x="21372" y="11547"/>
                  </a:cubicBezTo>
                  <a:cubicBezTo>
                    <a:pt x="21748" y="11443"/>
                    <a:pt x="22111" y="11358"/>
                    <a:pt x="22485" y="11266"/>
                  </a:cubicBezTo>
                  <a:cubicBezTo>
                    <a:pt x="22636" y="11232"/>
                    <a:pt x="22788" y="11195"/>
                    <a:pt x="22929" y="11148"/>
                  </a:cubicBezTo>
                  <a:cubicBezTo>
                    <a:pt x="23128" y="11077"/>
                    <a:pt x="23317" y="10962"/>
                    <a:pt x="23480" y="10844"/>
                  </a:cubicBezTo>
                  <a:cubicBezTo>
                    <a:pt x="23901" y="10563"/>
                    <a:pt x="24289" y="10223"/>
                    <a:pt x="24559" y="9790"/>
                  </a:cubicBezTo>
                  <a:cubicBezTo>
                    <a:pt x="25014" y="9065"/>
                    <a:pt x="25062" y="8185"/>
                    <a:pt x="24815" y="7379"/>
                  </a:cubicBezTo>
                  <a:cubicBezTo>
                    <a:pt x="24534" y="6476"/>
                    <a:pt x="23997" y="5667"/>
                    <a:pt x="23387" y="4964"/>
                  </a:cubicBezTo>
                  <a:cubicBezTo>
                    <a:pt x="22777" y="4251"/>
                    <a:pt x="22074" y="3618"/>
                    <a:pt x="21313" y="3081"/>
                  </a:cubicBezTo>
                  <a:cubicBezTo>
                    <a:pt x="21153" y="2965"/>
                    <a:pt x="20993" y="2860"/>
                    <a:pt x="20830" y="2758"/>
                  </a:cubicBezTo>
                  <a:lnTo>
                    <a:pt x="20830" y="2758"/>
                  </a:lnTo>
                  <a:cubicBezTo>
                    <a:pt x="20827" y="2756"/>
                    <a:pt x="20824" y="2754"/>
                    <a:pt x="20821" y="2753"/>
                  </a:cubicBezTo>
                  <a:lnTo>
                    <a:pt x="20821" y="2753"/>
                  </a:lnTo>
                  <a:cubicBezTo>
                    <a:pt x="20821" y="2753"/>
                    <a:pt x="20821" y="2753"/>
                    <a:pt x="20821" y="2753"/>
                  </a:cubicBezTo>
                  <a:cubicBezTo>
                    <a:pt x="20821" y="2752"/>
                    <a:pt x="20820" y="2752"/>
                    <a:pt x="20820" y="2752"/>
                  </a:cubicBezTo>
                  <a:lnTo>
                    <a:pt x="20820" y="2752"/>
                  </a:lnTo>
                  <a:cubicBezTo>
                    <a:pt x="20025" y="2249"/>
                    <a:pt x="19193" y="1816"/>
                    <a:pt x="18362" y="1395"/>
                  </a:cubicBezTo>
                  <a:cubicBezTo>
                    <a:pt x="17648" y="1044"/>
                    <a:pt x="16923" y="678"/>
                    <a:pt x="16161" y="423"/>
                  </a:cubicBezTo>
                  <a:cubicBezTo>
                    <a:pt x="15517" y="201"/>
                    <a:pt x="14837" y="71"/>
                    <a:pt x="14160" y="24"/>
                  </a:cubicBezTo>
                  <a:cubicBezTo>
                    <a:pt x="13960" y="8"/>
                    <a:pt x="13760" y="0"/>
                    <a:pt x="1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1416725" y="1656388"/>
              <a:ext cx="114825" cy="92475"/>
            </a:xfrm>
            <a:custGeom>
              <a:avLst/>
              <a:gdLst/>
              <a:ahLst/>
              <a:cxnLst/>
              <a:rect l="l" t="t" r="r" b="b"/>
              <a:pathLst>
                <a:path w="4593" h="3699" extrusionOk="0">
                  <a:moveTo>
                    <a:pt x="3058" y="1"/>
                  </a:moveTo>
                  <a:lnTo>
                    <a:pt x="784" y="1195"/>
                  </a:lnTo>
                  <a:cubicBezTo>
                    <a:pt x="306" y="1443"/>
                    <a:pt x="0" y="1946"/>
                    <a:pt x="11" y="2485"/>
                  </a:cubicBezTo>
                  <a:lnTo>
                    <a:pt x="11" y="2530"/>
                  </a:lnTo>
                  <a:cubicBezTo>
                    <a:pt x="25" y="3287"/>
                    <a:pt x="620" y="3699"/>
                    <a:pt x="1212" y="3699"/>
                  </a:cubicBezTo>
                  <a:cubicBezTo>
                    <a:pt x="1702" y="3699"/>
                    <a:pt x="2190" y="3416"/>
                    <a:pt x="2344" y="2811"/>
                  </a:cubicBezTo>
                  <a:lnTo>
                    <a:pt x="4592" y="1887"/>
                  </a:lnTo>
                  <a:lnTo>
                    <a:pt x="3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411725" y="1652288"/>
              <a:ext cx="124750" cy="100800"/>
            </a:xfrm>
            <a:custGeom>
              <a:avLst/>
              <a:gdLst/>
              <a:ahLst/>
              <a:cxnLst/>
              <a:rect l="l" t="t" r="r" b="b"/>
              <a:pathLst>
                <a:path w="4990" h="4032" extrusionOk="0">
                  <a:moveTo>
                    <a:pt x="2035" y="3491"/>
                  </a:moveTo>
                  <a:cubicBezTo>
                    <a:pt x="2035" y="3491"/>
                    <a:pt x="2035" y="3491"/>
                    <a:pt x="2035" y="3491"/>
                  </a:cubicBezTo>
                  <a:lnTo>
                    <a:pt x="2035" y="3491"/>
                  </a:lnTo>
                  <a:cubicBezTo>
                    <a:pt x="2035" y="3491"/>
                    <a:pt x="2035" y="3491"/>
                    <a:pt x="2035" y="3491"/>
                  </a:cubicBezTo>
                  <a:close/>
                  <a:moveTo>
                    <a:pt x="3217" y="375"/>
                  </a:moveTo>
                  <a:lnTo>
                    <a:pt x="3217" y="375"/>
                  </a:lnTo>
                  <a:cubicBezTo>
                    <a:pt x="3648" y="895"/>
                    <a:pt x="4067" y="1415"/>
                    <a:pt x="4486" y="1935"/>
                  </a:cubicBezTo>
                  <a:cubicBezTo>
                    <a:pt x="4499" y="1953"/>
                    <a:pt x="4512" y="1970"/>
                    <a:pt x="4525" y="1987"/>
                  </a:cubicBezTo>
                  <a:lnTo>
                    <a:pt x="4525" y="1987"/>
                  </a:lnTo>
                  <a:lnTo>
                    <a:pt x="3151" y="2542"/>
                  </a:lnTo>
                  <a:cubicBezTo>
                    <a:pt x="2929" y="2638"/>
                    <a:pt x="2718" y="2719"/>
                    <a:pt x="2507" y="2812"/>
                  </a:cubicBezTo>
                  <a:cubicBezTo>
                    <a:pt x="2389" y="2860"/>
                    <a:pt x="2389" y="2942"/>
                    <a:pt x="2356" y="3034"/>
                  </a:cubicBezTo>
                  <a:cubicBezTo>
                    <a:pt x="2319" y="3116"/>
                    <a:pt x="2285" y="3200"/>
                    <a:pt x="2226" y="3293"/>
                  </a:cubicBezTo>
                  <a:cubicBezTo>
                    <a:pt x="2193" y="3327"/>
                    <a:pt x="2193" y="3327"/>
                    <a:pt x="2156" y="3374"/>
                  </a:cubicBezTo>
                  <a:cubicBezTo>
                    <a:pt x="2122" y="3411"/>
                    <a:pt x="2086" y="3445"/>
                    <a:pt x="2052" y="3467"/>
                  </a:cubicBezTo>
                  <a:cubicBezTo>
                    <a:pt x="2042" y="3478"/>
                    <a:pt x="2033" y="3487"/>
                    <a:pt x="2029" y="3495"/>
                  </a:cubicBezTo>
                  <a:lnTo>
                    <a:pt x="2029" y="3495"/>
                  </a:lnTo>
                  <a:cubicBezTo>
                    <a:pt x="2026" y="3497"/>
                    <a:pt x="2022" y="3500"/>
                    <a:pt x="2016" y="3504"/>
                  </a:cubicBezTo>
                  <a:cubicBezTo>
                    <a:pt x="2004" y="3515"/>
                    <a:pt x="1993" y="3526"/>
                    <a:pt x="1968" y="3537"/>
                  </a:cubicBezTo>
                  <a:cubicBezTo>
                    <a:pt x="1934" y="3563"/>
                    <a:pt x="1886" y="3585"/>
                    <a:pt x="1853" y="3596"/>
                  </a:cubicBezTo>
                  <a:cubicBezTo>
                    <a:pt x="1842" y="3607"/>
                    <a:pt x="1828" y="3608"/>
                    <a:pt x="1817" y="3621"/>
                  </a:cubicBezTo>
                  <a:lnTo>
                    <a:pt x="1817" y="3621"/>
                  </a:lnTo>
                  <a:cubicBezTo>
                    <a:pt x="1820" y="3619"/>
                    <a:pt x="1824" y="3617"/>
                    <a:pt x="1824" y="3617"/>
                  </a:cubicBezTo>
                  <a:lnTo>
                    <a:pt x="1824" y="3617"/>
                  </a:lnTo>
                  <a:cubicBezTo>
                    <a:pt x="1824" y="3617"/>
                    <a:pt x="1822" y="3618"/>
                    <a:pt x="1816" y="3622"/>
                  </a:cubicBezTo>
                  <a:cubicBezTo>
                    <a:pt x="1816" y="3621"/>
                    <a:pt x="1817" y="3621"/>
                    <a:pt x="1817" y="3621"/>
                  </a:cubicBezTo>
                  <a:lnTo>
                    <a:pt x="1817" y="3621"/>
                  </a:lnTo>
                  <a:cubicBezTo>
                    <a:pt x="1814" y="3622"/>
                    <a:pt x="1812" y="3624"/>
                    <a:pt x="1810" y="3624"/>
                  </a:cubicBezTo>
                  <a:lnTo>
                    <a:pt x="1810" y="3624"/>
                  </a:lnTo>
                  <a:cubicBezTo>
                    <a:pt x="1812" y="3623"/>
                    <a:pt x="1814" y="3623"/>
                    <a:pt x="1816" y="3622"/>
                  </a:cubicBezTo>
                  <a:lnTo>
                    <a:pt x="1816" y="3622"/>
                  </a:lnTo>
                  <a:cubicBezTo>
                    <a:pt x="1812" y="3624"/>
                    <a:pt x="1810" y="3625"/>
                    <a:pt x="1810" y="3625"/>
                  </a:cubicBezTo>
                  <a:cubicBezTo>
                    <a:pt x="1810" y="3625"/>
                    <a:pt x="1810" y="3625"/>
                    <a:pt x="1810" y="3624"/>
                  </a:cubicBezTo>
                  <a:lnTo>
                    <a:pt x="1810" y="3624"/>
                  </a:lnTo>
                  <a:cubicBezTo>
                    <a:pt x="1790" y="3633"/>
                    <a:pt x="1770" y="3634"/>
                    <a:pt x="1757" y="3644"/>
                  </a:cubicBezTo>
                  <a:cubicBezTo>
                    <a:pt x="1712" y="3655"/>
                    <a:pt x="1664" y="3667"/>
                    <a:pt x="1617" y="3678"/>
                  </a:cubicBezTo>
                  <a:cubicBezTo>
                    <a:pt x="1605" y="3678"/>
                    <a:pt x="1583" y="3678"/>
                    <a:pt x="1560" y="3692"/>
                  </a:cubicBezTo>
                  <a:lnTo>
                    <a:pt x="1524" y="3692"/>
                  </a:lnTo>
                  <a:cubicBezTo>
                    <a:pt x="1476" y="3703"/>
                    <a:pt x="1431" y="3703"/>
                    <a:pt x="1383" y="3703"/>
                  </a:cubicBezTo>
                  <a:cubicBezTo>
                    <a:pt x="1350" y="3703"/>
                    <a:pt x="1302" y="3692"/>
                    <a:pt x="1265" y="3692"/>
                  </a:cubicBezTo>
                  <a:lnTo>
                    <a:pt x="1232" y="3692"/>
                  </a:lnTo>
                  <a:cubicBezTo>
                    <a:pt x="1209" y="3678"/>
                    <a:pt x="1184" y="3678"/>
                    <a:pt x="1150" y="3667"/>
                  </a:cubicBezTo>
                  <a:cubicBezTo>
                    <a:pt x="1113" y="3655"/>
                    <a:pt x="1069" y="3644"/>
                    <a:pt x="1032" y="3633"/>
                  </a:cubicBezTo>
                  <a:cubicBezTo>
                    <a:pt x="1024" y="3633"/>
                    <a:pt x="998" y="3621"/>
                    <a:pt x="987" y="3618"/>
                  </a:cubicBezTo>
                  <a:lnTo>
                    <a:pt x="987" y="3618"/>
                  </a:lnTo>
                  <a:cubicBezTo>
                    <a:pt x="984" y="3614"/>
                    <a:pt x="973" y="3608"/>
                    <a:pt x="973" y="3608"/>
                  </a:cubicBezTo>
                  <a:cubicBezTo>
                    <a:pt x="962" y="3608"/>
                    <a:pt x="950" y="3596"/>
                    <a:pt x="939" y="3596"/>
                  </a:cubicBezTo>
                  <a:cubicBezTo>
                    <a:pt x="891" y="3574"/>
                    <a:pt x="858" y="3551"/>
                    <a:pt x="821" y="3526"/>
                  </a:cubicBezTo>
                  <a:cubicBezTo>
                    <a:pt x="799" y="3515"/>
                    <a:pt x="787" y="3504"/>
                    <a:pt x="762" y="3492"/>
                  </a:cubicBezTo>
                  <a:cubicBezTo>
                    <a:pt x="762" y="3492"/>
                    <a:pt x="757" y="3487"/>
                    <a:pt x="750" y="3484"/>
                  </a:cubicBezTo>
                  <a:lnTo>
                    <a:pt x="750" y="3484"/>
                  </a:lnTo>
                  <a:cubicBezTo>
                    <a:pt x="751" y="3484"/>
                    <a:pt x="751" y="3484"/>
                    <a:pt x="752" y="3484"/>
                  </a:cubicBezTo>
                  <a:cubicBezTo>
                    <a:pt x="762" y="3484"/>
                    <a:pt x="738" y="3467"/>
                    <a:pt x="728" y="3467"/>
                  </a:cubicBezTo>
                  <a:cubicBezTo>
                    <a:pt x="692" y="3433"/>
                    <a:pt x="669" y="3411"/>
                    <a:pt x="633" y="3374"/>
                  </a:cubicBezTo>
                  <a:cubicBezTo>
                    <a:pt x="622" y="3363"/>
                    <a:pt x="610" y="3341"/>
                    <a:pt x="588" y="3327"/>
                  </a:cubicBezTo>
                  <a:cubicBezTo>
                    <a:pt x="588" y="3319"/>
                    <a:pt x="582" y="3316"/>
                    <a:pt x="579" y="3311"/>
                  </a:cubicBezTo>
                  <a:lnTo>
                    <a:pt x="579" y="3311"/>
                  </a:lnTo>
                  <a:cubicBezTo>
                    <a:pt x="579" y="3312"/>
                    <a:pt x="579" y="3312"/>
                    <a:pt x="579" y="3312"/>
                  </a:cubicBezTo>
                  <a:cubicBezTo>
                    <a:pt x="580" y="3312"/>
                    <a:pt x="579" y="3309"/>
                    <a:pt x="577" y="3304"/>
                  </a:cubicBezTo>
                  <a:lnTo>
                    <a:pt x="577" y="3304"/>
                  </a:lnTo>
                  <a:cubicBezTo>
                    <a:pt x="577" y="3307"/>
                    <a:pt x="578" y="3310"/>
                    <a:pt x="579" y="3311"/>
                  </a:cubicBezTo>
                  <a:lnTo>
                    <a:pt x="579" y="3311"/>
                  </a:lnTo>
                  <a:cubicBezTo>
                    <a:pt x="576" y="3310"/>
                    <a:pt x="563" y="3290"/>
                    <a:pt x="563" y="3282"/>
                  </a:cubicBezTo>
                  <a:cubicBezTo>
                    <a:pt x="506" y="3211"/>
                    <a:pt x="459" y="3116"/>
                    <a:pt x="447" y="3071"/>
                  </a:cubicBezTo>
                  <a:cubicBezTo>
                    <a:pt x="422" y="3023"/>
                    <a:pt x="411" y="2975"/>
                    <a:pt x="400" y="2930"/>
                  </a:cubicBezTo>
                  <a:cubicBezTo>
                    <a:pt x="388" y="2871"/>
                    <a:pt x="377" y="2835"/>
                    <a:pt x="377" y="2790"/>
                  </a:cubicBezTo>
                  <a:cubicBezTo>
                    <a:pt x="341" y="2250"/>
                    <a:pt x="588" y="1758"/>
                    <a:pt x="1069" y="1500"/>
                  </a:cubicBezTo>
                  <a:cubicBezTo>
                    <a:pt x="1243" y="1407"/>
                    <a:pt x="1431" y="1314"/>
                    <a:pt x="1605" y="1219"/>
                  </a:cubicBezTo>
                  <a:cubicBezTo>
                    <a:pt x="2139" y="941"/>
                    <a:pt x="2682" y="654"/>
                    <a:pt x="3217" y="375"/>
                  </a:cubicBezTo>
                  <a:close/>
                  <a:moveTo>
                    <a:pt x="3268" y="1"/>
                  </a:moveTo>
                  <a:cubicBezTo>
                    <a:pt x="3256" y="1"/>
                    <a:pt x="3244" y="2"/>
                    <a:pt x="3232" y="4"/>
                  </a:cubicBezTo>
                  <a:lnTo>
                    <a:pt x="3232" y="4"/>
                  </a:lnTo>
                  <a:cubicBezTo>
                    <a:pt x="3225" y="5"/>
                    <a:pt x="3218" y="7"/>
                    <a:pt x="3210" y="9"/>
                  </a:cubicBezTo>
                  <a:lnTo>
                    <a:pt x="3210" y="9"/>
                  </a:lnTo>
                  <a:cubicBezTo>
                    <a:pt x="3193" y="15"/>
                    <a:pt x="3176" y="22"/>
                    <a:pt x="3161" y="32"/>
                  </a:cubicBezTo>
                  <a:lnTo>
                    <a:pt x="3161" y="32"/>
                  </a:lnTo>
                  <a:cubicBezTo>
                    <a:pt x="2849" y="195"/>
                    <a:pt x="2539" y="356"/>
                    <a:pt x="2226" y="530"/>
                  </a:cubicBezTo>
                  <a:cubicBezTo>
                    <a:pt x="1805" y="741"/>
                    <a:pt x="1383" y="963"/>
                    <a:pt x="973" y="1174"/>
                  </a:cubicBezTo>
                  <a:cubicBezTo>
                    <a:pt x="740" y="1303"/>
                    <a:pt x="540" y="1455"/>
                    <a:pt x="377" y="1654"/>
                  </a:cubicBezTo>
                  <a:cubicBezTo>
                    <a:pt x="119" y="1992"/>
                    <a:pt x="0" y="2427"/>
                    <a:pt x="48" y="2835"/>
                  </a:cubicBezTo>
                  <a:cubicBezTo>
                    <a:pt x="85" y="3152"/>
                    <a:pt x="211" y="3445"/>
                    <a:pt x="447" y="3655"/>
                  </a:cubicBezTo>
                  <a:cubicBezTo>
                    <a:pt x="647" y="3855"/>
                    <a:pt x="914" y="3973"/>
                    <a:pt x="1195" y="4018"/>
                  </a:cubicBezTo>
                  <a:cubicBezTo>
                    <a:pt x="1260" y="4027"/>
                    <a:pt x="1325" y="4031"/>
                    <a:pt x="1390" y="4031"/>
                  </a:cubicBezTo>
                  <a:cubicBezTo>
                    <a:pt x="1910" y="4031"/>
                    <a:pt x="2406" y="3745"/>
                    <a:pt x="2626" y="3245"/>
                  </a:cubicBezTo>
                  <a:cubicBezTo>
                    <a:pt x="2648" y="3198"/>
                    <a:pt x="2667" y="3145"/>
                    <a:pt x="2684" y="3091"/>
                  </a:cubicBezTo>
                  <a:lnTo>
                    <a:pt x="2684" y="3091"/>
                  </a:lnTo>
                  <a:cubicBezTo>
                    <a:pt x="3310" y="2835"/>
                    <a:pt x="3933" y="2588"/>
                    <a:pt x="4556" y="2332"/>
                  </a:cubicBezTo>
                  <a:cubicBezTo>
                    <a:pt x="4652" y="2287"/>
                    <a:pt x="4745" y="2250"/>
                    <a:pt x="4837" y="2216"/>
                  </a:cubicBezTo>
                  <a:cubicBezTo>
                    <a:pt x="4955" y="2169"/>
                    <a:pt x="4989" y="2039"/>
                    <a:pt x="4908" y="1935"/>
                  </a:cubicBezTo>
                  <a:cubicBezTo>
                    <a:pt x="4464" y="1385"/>
                    <a:pt x="4020" y="834"/>
                    <a:pt x="3573" y="283"/>
                  </a:cubicBezTo>
                  <a:cubicBezTo>
                    <a:pt x="3502" y="201"/>
                    <a:pt x="3443" y="131"/>
                    <a:pt x="3373" y="50"/>
                  </a:cubicBezTo>
                  <a:cubicBezTo>
                    <a:pt x="3352" y="16"/>
                    <a:pt x="3311"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418750" y="1467863"/>
              <a:ext cx="244550" cy="269400"/>
            </a:xfrm>
            <a:custGeom>
              <a:avLst/>
              <a:gdLst/>
              <a:ahLst/>
              <a:cxnLst/>
              <a:rect l="l" t="t" r="r" b="b"/>
              <a:pathLst>
                <a:path w="9782" h="10776" extrusionOk="0">
                  <a:moveTo>
                    <a:pt x="6201" y="1"/>
                  </a:moveTo>
                  <a:cubicBezTo>
                    <a:pt x="4664" y="1"/>
                    <a:pt x="3256" y="1038"/>
                    <a:pt x="2859" y="2601"/>
                  </a:cubicBezTo>
                  <a:lnTo>
                    <a:pt x="2637" y="3455"/>
                  </a:lnTo>
                  <a:cubicBezTo>
                    <a:pt x="2530" y="3374"/>
                    <a:pt x="2415" y="3303"/>
                    <a:pt x="2286" y="3244"/>
                  </a:cubicBezTo>
                  <a:cubicBezTo>
                    <a:pt x="2032" y="3129"/>
                    <a:pt x="1769" y="3074"/>
                    <a:pt x="1518" y="3074"/>
                  </a:cubicBezTo>
                  <a:cubicBezTo>
                    <a:pt x="982" y="3074"/>
                    <a:pt x="502" y="3325"/>
                    <a:pt x="296" y="3773"/>
                  </a:cubicBezTo>
                  <a:cubicBezTo>
                    <a:pt x="1" y="4416"/>
                    <a:pt x="411" y="5237"/>
                    <a:pt x="1209" y="5600"/>
                  </a:cubicBezTo>
                  <a:cubicBezTo>
                    <a:pt x="1467" y="5718"/>
                    <a:pt x="1725" y="5775"/>
                    <a:pt x="1971" y="5775"/>
                  </a:cubicBezTo>
                  <a:cubicBezTo>
                    <a:pt x="1994" y="5775"/>
                    <a:pt x="2016" y="5775"/>
                    <a:pt x="2038" y="5774"/>
                  </a:cubicBezTo>
                  <a:lnTo>
                    <a:pt x="2038" y="5774"/>
                  </a:lnTo>
                  <a:lnTo>
                    <a:pt x="1923" y="6255"/>
                  </a:lnTo>
                  <a:cubicBezTo>
                    <a:pt x="1454" y="8048"/>
                    <a:pt x="2415" y="9464"/>
                    <a:pt x="3820" y="10200"/>
                  </a:cubicBezTo>
                  <a:cubicBezTo>
                    <a:pt x="4525" y="10577"/>
                    <a:pt x="5339" y="10776"/>
                    <a:pt x="6146" y="10776"/>
                  </a:cubicBezTo>
                  <a:cubicBezTo>
                    <a:pt x="6194" y="10776"/>
                    <a:pt x="6242" y="10775"/>
                    <a:pt x="6291" y="10774"/>
                  </a:cubicBezTo>
                  <a:cubicBezTo>
                    <a:pt x="7673" y="10740"/>
                    <a:pt x="8632" y="9908"/>
                    <a:pt x="8938" y="8573"/>
                  </a:cubicBezTo>
                  <a:cubicBezTo>
                    <a:pt x="9042" y="8093"/>
                    <a:pt x="9079" y="7601"/>
                    <a:pt x="9053" y="7109"/>
                  </a:cubicBezTo>
                  <a:cubicBezTo>
                    <a:pt x="9042" y="6935"/>
                    <a:pt x="8949" y="6628"/>
                    <a:pt x="8983" y="6465"/>
                  </a:cubicBezTo>
                  <a:cubicBezTo>
                    <a:pt x="8983" y="6454"/>
                    <a:pt x="9534" y="4310"/>
                    <a:pt x="9534" y="4310"/>
                  </a:cubicBezTo>
                  <a:cubicBezTo>
                    <a:pt x="9781" y="3385"/>
                    <a:pt x="9615" y="2449"/>
                    <a:pt x="9171" y="1699"/>
                  </a:cubicBezTo>
                  <a:cubicBezTo>
                    <a:pt x="8713" y="937"/>
                    <a:pt x="7977" y="352"/>
                    <a:pt x="7052" y="108"/>
                  </a:cubicBezTo>
                  <a:cubicBezTo>
                    <a:pt x="6768" y="35"/>
                    <a:pt x="6482" y="1"/>
                    <a:pt x="6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418750" y="1463813"/>
              <a:ext cx="247700" cy="277650"/>
            </a:xfrm>
            <a:custGeom>
              <a:avLst/>
              <a:gdLst/>
              <a:ahLst/>
              <a:cxnLst/>
              <a:rect l="l" t="t" r="r" b="b"/>
              <a:pathLst>
                <a:path w="9908" h="11106" extrusionOk="0">
                  <a:moveTo>
                    <a:pt x="6211" y="329"/>
                  </a:moveTo>
                  <a:cubicBezTo>
                    <a:pt x="6409" y="329"/>
                    <a:pt x="6608" y="348"/>
                    <a:pt x="6805" y="385"/>
                  </a:cubicBezTo>
                  <a:cubicBezTo>
                    <a:pt x="7614" y="537"/>
                    <a:pt x="8362" y="1006"/>
                    <a:pt x="8854" y="1686"/>
                  </a:cubicBezTo>
                  <a:cubicBezTo>
                    <a:pt x="9405" y="2459"/>
                    <a:pt x="9615" y="3443"/>
                    <a:pt x="9393" y="4368"/>
                  </a:cubicBezTo>
                  <a:cubicBezTo>
                    <a:pt x="9301" y="4741"/>
                    <a:pt x="9205" y="5118"/>
                    <a:pt x="9112" y="5492"/>
                  </a:cubicBezTo>
                  <a:cubicBezTo>
                    <a:pt x="9020" y="5854"/>
                    <a:pt x="8913" y="6217"/>
                    <a:pt x="8831" y="6580"/>
                  </a:cubicBezTo>
                  <a:cubicBezTo>
                    <a:pt x="8783" y="6790"/>
                    <a:pt x="8842" y="7001"/>
                    <a:pt x="8879" y="7201"/>
                  </a:cubicBezTo>
                  <a:cubicBezTo>
                    <a:pt x="8913" y="7423"/>
                    <a:pt x="8890" y="7681"/>
                    <a:pt x="8879" y="7915"/>
                  </a:cubicBezTo>
                  <a:cubicBezTo>
                    <a:pt x="8854" y="8361"/>
                    <a:pt x="8772" y="8817"/>
                    <a:pt x="8609" y="9238"/>
                  </a:cubicBezTo>
                  <a:cubicBezTo>
                    <a:pt x="8339" y="9871"/>
                    <a:pt x="7836" y="10374"/>
                    <a:pt x="7193" y="10610"/>
                  </a:cubicBezTo>
                  <a:cubicBezTo>
                    <a:pt x="6860" y="10734"/>
                    <a:pt x="6520" y="10775"/>
                    <a:pt x="6170" y="10775"/>
                  </a:cubicBezTo>
                  <a:cubicBezTo>
                    <a:pt x="6124" y="10775"/>
                    <a:pt x="6078" y="10774"/>
                    <a:pt x="6032" y="10773"/>
                  </a:cubicBezTo>
                  <a:cubicBezTo>
                    <a:pt x="5529" y="10762"/>
                    <a:pt x="5037" y="10669"/>
                    <a:pt x="4568" y="10503"/>
                  </a:cubicBezTo>
                  <a:cubicBezTo>
                    <a:pt x="4346" y="10433"/>
                    <a:pt x="4124" y="10340"/>
                    <a:pt x="3913" y="10222"/>
                  </a:cubicBezTo>
                  <a:lnTo>
                    <a:pt x="3913" y="10222"/>
                  </a:lnTo>
                  <a:cubicBezTo>
                    <a:pt x="3913" y="10222"/>
                    <a:pt x="3913" y="10222"/>
                    <a:pt x="3913" y="10222"/>
                  </a:cubicBezTo>
                  <a:cubicBezTo>
                    <a:pt x="3280" y="9896"/>
                    <a:pt x="2718" y="9415"/>
                    <a:pt x="2356" y="8794"/>
                  </a:cubicBezTo>
                  <a:cubicBezTo>
                    <a:pt x="1993" y="8151"/>
                    <a:pt x="1886" y="7411"/>
                    <a:pt x="2027" y="6686"/>
                  </a:cubicBezTo>
                  <a:cubicBezTo>
                    <a:pt x="2075" y="6453"/>
                    <a:pt x="2145" y="6217"/>
                    <a:pt x="2204" y="5984"/>
                  </a:cubicBezTo>
                  <a:cubicBezTo>
                    <a:pt x="2226" y="5877"/>
                    <a:pt x="2156" y="5773"/>
                    <a:pt x="2038" y="5773"/>
                  </a:cubicBezTo>
                  <a:cubicBezTo>
                    <a:pt x="2022" y="5773"/>
                    <a:pt x="2006" y="5774"/>
                    <a:pt x="1989" y="5774"/>
                  </a:cubicBezTo>
                  <a:cubicBezTo>
                    <a:pt x="1300" y="5774"/>
                    <a:pt x="559" y="5312"/>
                    <a:pt x="400" y="4612"/>
                  </a:cubicBezTo>
                  <a:cubicBezTo>
                    <a:pt x="329" y="4345"/>
                    <a:pt x="377" y="4050"/>
                    <a:pt x="563" y="3817"/>
                  </a:cubicBezTo>
                  <a:cubicBezTo>
                    <a:pt x="751" y="3584"/>
                    <a:pt x="1055" y="3443"/>
                    <a:pt x="1350" y="3418"/>
                  </a:cubicBezTo>
                  <a:cubicBezTo>
                    <a:pt x="1404" y="3412"/>
                    <a:pt x="1457" y="3409"/>
                    <a:pt x="1511" y="3409"/>
                  </a:cubicBezTo>
                  <a:cubicBezTo>
                    <a:pt x="1886" y="3409"/>
                    <a:pt x="2248" y="3544"/>
                    <a:pt x="2555" y="3758"/>
                  </a:cubicBezTo>
                  <a:cubicBezTo>
                    <a:pt x="2578" y="3778"/>
                    <a:pt x="2605" y="3786"/>
                    <a:pt x="2633" y="3786"/>
                  </a:cubicBezTo>
                  <a:cubicBezTo>
                    <a:pt x="2703" y="3786"/>
                    <a:pt x="2776" y="3731"/>
                    <a:pt x="2800" y="3665"/>
                  </a:cubicBezTo>
                  <a:cubicBezTo>
                    <a:pt x="2907" y="3221"/>
                    <a:pt x="2988" y="2763"/>
                    <a:pt x="3162" y="2341"/>
                  </a:cubicBezTo>
                  <a:cubicBezTo>
                    <a:pt x="3458" y="1650"/>
                    <a:pt x="3983" y="1077"/>
                    <a:pt x="4638" y="725"/>
                  </a:cubicBezTo>
                  <a:cubicBezTo>
                    <a:pt x="5120" y="468"/>
                    <a:pt x="5664" y="329"/>
                    <a:pt x="6211" y="329"/>
                  </a:cubicBezTo>
                  <a:close/>
                  <a:moveTo>
                    <a:pt x="6181" y="0"/>
                  </a:moveTo>
                  <a:cubicBezTo>
                    <a:pt x="5794" y="0"/>
                    <a:pt x="5406" y="62"/>
                    <a:pt x="5037" y="186"/>
                  </a:cubicBezTo>
                  <a:cubicBezTo>
                    <a:pt x="4275" y="444"/>
                    <a:pt x="3609" y="958"/>
                    <a:pt x="3176" y="1639"/>
                  </a:cubicBezTo>
                  <a:cubicBezTo>
                    <a:pt x="2952" y="1967"/>
                    <a:pt x="2789" y="2330"/>
                    <a:pt x="2696" y="2715"/>
                  </a:cubicBezTo>
                  <a:cubicBezTo>
                    <a:pt x="2638" y="2934"/>
                    <a:pt x="2581" y="3139"/>
                    <a:pt x="2534" y="3355"/>
                  </a:cubicBezTo>
                  <a:lnTo>
                    <a:pt x="2534" y="3355"/>
                  </a:lnTo>
                  <a:cubicBezTo>
                    <a:pt x="2226" y="3176"/>
                    <a:pt x="1855" y="3073"/>
                    <a:pt x="1492" y="3073"/>
                  </a:cubicBezTo>
                  <a:cubicBezTo>
                    <a:pt x="1077" y="3073"/>
                    <a:pt x="672" y="3206"/>
                    <a:pt x="377" y="3513"/>
                  </a:cubicBezTo>
                  <a:cubicBezTo>
                    <a:pt x="130" y="3783"/>
                    <a:pt x="1" y="4157"/>
                    <a:pt x="48" y="4531"/>
                  </a:cubicBezTo>
                  <a:cubicBezTo>
                    <a:pt x="96" y="4919"/>
                    <a:pt x="296" y="5281"/>
                    <a:pt x="577" y="5540"/>
                  </a:cubicBezTo>
                  <a:cubicBezTo>
                    <a:pt x="920" y="5864"/>
                    <a:pt x="1363" y="6065"/>
                    <a:pt x="1825" y="6099"/>
                  </a:cubicBezTo>
                  <a:lnTo>
                    <a:pt x="1825" y="6099"/>
                  </a:lnTo>
                  <a:cubicBezTo>
                    <a:pt x="1791" y="6234"/>
                    <a:pt x="1755" y="6365"/>
                    <a:pt x="1723" y="6498"/>
                  </a:cubicBezTo>
                  <a:cubicBezTo>
                    <a:pt x="1642" y="6908"/>
                    <a:pt x="1605" y="7330"/>
                    <a:pt x="1664" y="7740"/>
                  </a:cubicBezTo>
                  <a:cubicBezTo>
                    <a:pt x="1771" y="8502"/>
                    <a:pt x="2134" y="9205"/>
                    <a:pt x="2685" y="9741"/>
                  </a:cubicBezTo>
                  <a:cubicBezTo>
                    <a:pt x="2999" y="10048"/>
                    <a:pt x="3351" y="10303"/>
                    <a:pt x="3739" y="10514"/>
                  </a:cubicBezTo>
                  <a:cubicBezTo>
                    <a:pt x="4453" y="10883"/>
                    <a:pt x="5282" y="11106"/>
                    <a:pt x="6104" y="11106"/>
                  </a:cubicBezTo>
                  <a:cubicBezTo>
                    <a:pt x="6304" y="11106"/>
                    <a:pt x="6504" y="11093"/>
                    <a:pt x="6701" y="11065"/>
                  </a:cubicBezTo>
                  <a:cubicBezTo>
                    <a:pt x="7463" y="10961"/>
                    <a:pt x="8151" y="10573"/>
                    <a:pt x="8598" y="9941"/>
                  </a:cubicBezTo>
                  <a:cubicBezTo>
                    <a:pt x="8820" y="9626"/>
                    <a:pt x="8972" y="9250"/>
                    <a:pt x="9079" y="8876"/>
                  </a:cubicBezTo>
                  <a:cubicBezTo>
                    <a:pt x="9205" y="8361"/>
                    <a:pt x="9253" y="7799"/>
                    <a:pt x="9219" y="7260"/>
                  </a:cubicBezTo>
                  <a:cubicBezTo>
                    <a:pt x="9205" y="7071"/>
                    <a:pt x="9124" y="6861"/>
                    <a:pt x="9149" y="6686"/>
                  </a:cubicBezTo>
                  <a:cubicBezTo>
                    <a:pt x="9149" y="6664"/>
                    <a:pt x="9160" y="6605"/>
                    <a:pt x="9171" y="6580"/>
                  </a:cubicBezTo>
                  <a:lnTo>
                    <a:pt x="9334" y="5947"/>
                  </a:lnTo>
                  <a:cubicBezTo>
                    <a:pt x="9452" y="5492"/>
                    <a:pt x="9570" y="5022"/>
                    <a:pt x="9686" y="4567"/>
                  </a:cubicBezTo>
                  <a:cubicBezTo>
                    <a:pt x="9908" y="3713"/>
                    <a:pt x="9826" y="2822"/>
                    <a:pt x="9441" y="2026"/>
                  </a:cubicBezTo>
                  <a:cubicBezTo>
                    <a:pt x="9042" y="1206"/>
                    <a:pt x="8339" y="573"/>
                    <a:pt x="7496" y="245"/>
                  </a:cubicBezTo>
                  <a:cubicBezTo>
                    <a:pt x="7076" y="82"/>
                    <a:pt x="6629" y="0"/>
                    <a:pt x="6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51475" y="1971188"/>
              <a:ext cx="284175" cy="66200"/>
            </a:xfrm>
            <a:custGeom>
              <a:avLst/>
              <a:gdLst/>
              <a:ahLst/>
              <a:cxnLst/>
              <a:rect l="l" t="t" r="r" b="b"/>
              <a:pathLst>
                <a:path w="11367" h="2648" extrusionOk="0">
                  <a:moveTo>
                    <a:pt x="5860" y="324"/>
                  </a:moveTo>
                  <a:cubicBezTo>
                    <a:pt x="5891" y="324"/>
                    <a:pt x="5921" y="328"/>
                    <a:pt x="5950" y="337"/>
                  </a:cubicBezTo>
                  <a:cubicBezTo>
                    <a:pt x="6009" y="362"/>
                    <a:pt x="6079" y="421"/>
                    <a:pt x="6113" y="503"/>
                  </a:cubicBezTo>
                  <a:cubicBezTo>
                    <a:pt x="6150" y="584"/>
                    <a:pt x="6150" y="688"/>
                    <a:pt x="6124" y="773"/>
                  </a:cubicBezTo>
                  <a:cubicBezTo>
                    <a:pt x="6082" y="991"/>
                    <a:pt x="5914" y="1171"/>
                    <a:pt x="5738" y="1308"/>
                  </a:cubicBezTo>
                  <a:lnTo>
                    <a:pt x="5738" y="1308"/>
                  </a:lnTo>
                  <a:cubicBezTo>
                    <a:pt x="5637" y="1230"/>
                    <a:pt x="5552" y="1132"/>
                    <a:pt x="5492" y="1006"/>
                  </a:cubicBezTo>
                  <a:cubicBezTo>
                    <a:pt x="5422" y="829"/>
                    <a:pt x="5411" y="618"/>
                    <a:pt x="5529" y="492"/>
                  </a:cubicBezTo>
                  <a:cubicBezTo>
                    <a:pt x="5611" y="389"/>
                    <a:pt x="5740" y="324"/>
                    <a:pt x="5860" y="324"/>
                  </a:cubicBezTo>
                  <a:close/>
                  <a:moveTo>
                    <a:pt x="5848" y="1"/>
                  </a:moveTo>
                  <a:cubicBezTo>
                    <a:pt x="5583" y="1"/>
                    <a:pt x="5310" y="152"/>
                    <a:pt x="5189" y="407"/>
                  </a:cubicBezTo>
                  <a:cubicBezTo>
                    <a:pt x="4996" y="810"/>
                    <a:pt x="5175" y="1231"/>
                    <a:pt x="5478" y="1511"/>
                  </a:cubicBezTo>
                  <a:lnTo>
                    <a:pt x="5478" y="1511"/>
                  </a:lnTo>
                  <a:cubicBezTo>
                    <a:pt x="4824" y="1986"/>
                    <a:pt x="4017" y="2254"/>
                    <a:pt x="3210" y="2305"/>
                  </a:cubicBezTo>
                  <a:cubicBezTo>
                    <a:pt x="3085" y="2314"/>
                    <a:pt x="2960" y="2319"/>
                    <a:pt x="2834" y="2319"/>
                  </a:cubicBezTo>
                  <a:cubicBezTo>
                    <a:pt x="2043" y="2319"/>
                    <a:pt x="1253" y="2127"/>
                    <a:pt x="574" y="1731"/>
                  </a:cubicBezTo>
                  <a:cubicBezTo>
                    <a:pt x="470" y="1672"/>
                    <a:pt x="377" y="1602"/>
                    <a:pt x="281" y="1546"/>
                  </a:cubicBezTo>
                  <a:cubicBezTo>
                    <a:pt x="259" y="1530"/>
                    <a:pt x="231" y="1523"/>
                    <a:pt x="204" y="1523"/>
                  </a:cubicBezTo>
                  <a:cubicBezTo>
                    <a:pt x="145" y="1523"/>
                    <a:pt x="84" y="1554"/>
                    <a:pt x="59" y="1602"/>
                  </a:cubicBezTo>
                  <a:cubicBezTo>
                    <a:pt x="0" y="1686"/>
                    <a:pt x="37" y="1779"/>
                    <a:pt x="118" y="1827"/>
                  </a:cubicBezTo>
                  <a:cubicBezTo>
                    <a:pt x="901" y="2376"/>
                    <a:pt x="1857" y="2648"/>
                    <a:pt x="2817" y="2648"/>
                  </a:cubicBezTo>
                  <a:cubicBezTo>
                    <a:pt x="2878" y="2648"/>
                    <a:pt x="2938" y="2647"/>
                    <a:pt x="2999" y="2645"/>
                  </a:cubicBezTo>
                  <a:cubicBezTo>
                    <a:pt x="3996" y="2623"/>
                    <a:pt x="4969" y="2305"/>
                    <a:pt x="5761" y="1713"/>
                  </a:cubicBezTo>
                  <a:lnTo>
                    <a:pt x="5761" y="1713"/>
                  </a:lnTo>
                  <a:cubicBezTo>
                    <a:pt x="5781" y="1723"/>
                    <a:pt x="5801" y="1733"/>
                    <a:pt x="5821" y="1742"/>
                  </a:cubicBezTo>
                  <a:cubicBezTo>
                    <a:pt x="6229" y="1916"/>
                    <a:pt x="6684" y="1947"/>
                    <a:pt x="7129" y="1947"/>
                  </a:cubicBezTo>
                  <a:cubicBezTo>
                    <a:pt x="7260" y="1947"/>
                    <a:pt x="7391" y="1945"/>
                    <a:pt x="7518" y="1942"/>
                  </a:cubicBezTo>
                  <a:cubicBezTo>
                    <a:pt x="8000" y="1932"/>
                    <a:pt x="8490" y="1894"/>
                    <a:pt x="8973" y="1894"/>
                  </a:cubicBezTo>
                  <a:cubicBezTo>
                    <a:pt x="9043" y="1894"/>
                    <a:pt x="9113" y="1895"/>
                    <a:pt x="9182" y="1897"/>
                  </a:cubicBezTo>
                  <a:cubicBezTo>
                    <a:pt x="9697" y="1908"/>
                    <a:pt x="10236" y="1967"/>
                    <a:pt x="10706" y="2189"/>
                  </a:cubicBezTo>
                  <a:cubicBezTo>
                    <a:pt x="10821" y="2248"/>
                    <a:pt x="10939" y="2319"/>
                    <a:pt x="11043" y="2389"/>
                  </a:cubicBezTo>
                  <a:cubicBezTo>
                    <a:pt x="11073" y="2407"/>
                    <a:pt x="11102" y="2415"/>
                    <a:pt x="11130" y="2415"/>
                  </a:cubicBezTo>
                  <a:cubicBezTo>
                    <a:pt x="11275" y="2415"/>
                    <a:pt x="11366" y="2193"/>
                    <a:pt x="11220" y="2094"/>
                  </a:cubicBezTo>
                  <a:cubicBezTo>
                    <a:pt x="10559" y="1656"/>
                    <a:pt x="9779" y="1559"/>
                    <a:pt x="9004" y="1559"/>
                  </a:cubicBezTo>
                  <a:cubicBezTo>
                    <a:pt x="8765" y="1559"/>
                    <a:pt x="8526" y="1568"/>
                    <a:pt x="8291" y="1579"/>
                  </a:cubicBezTo>
                  <a:cubicBezTo>
                    <a:pt x="7934" y="1595"/>
                    <a:pt x="7577" y="1617"/>
                    <a:pt x="7219" y="1617"/>
                  </a:cubicBezTo>
                  <a:cubicBezTo>
                    <a:pt x="7061" y="1617"/>
                    <a:pt x="6904" y="1613"/>
                    <a:pt x="6746" y="1602"/>
                  </a:cubicBezTo>
                  <a:cubicBezTo>
                    <a:pt x="6525" y="1586"/>
                    <a:pt x="6276" y="1555"/>
                    <a:pt x="6053" y="1475"/>
                  </a:cubicBezTo>
                  <a:lnTo>
                    <a:pt x="6053" y="1475"/>
                  </a:lnTo>
                  <a:cubicBezTo>
                    <a:pt x="6190" y="1349"/>
                    <a:pt x="6314" y="1205"/>
                    <a:pt x="6383" y="1040"/>
                  </a:cubicBezTo>
                  <a:cubicBezTo>
                    <a:pt x="6501" y="795"/>
                    <a:pt x="6512" y="492"/>
                    <a:pt x="6361" y="267"/>
                  </a:cubicBezTo>
                  <a:cubicBezTo>
                    <a:pt x="6236" y="83"/>
                    <a:pt x="604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816100" y="2099063"/>
              <a:ext cx="97750" cy="56575"/>
            </a:xfrm>
            <a:custGeom>
              <a:avLst/>
              <a:gdLst/>
              <a:ahLst/>
              <a:cxnLst/>
              <a:rect l="l" t="t" r="r" b="b"/>
              <a:pathLst>
                <a:path w="3910" h="2263" extrusionOk="0">
                  <a:moveTo>
                    <a:pt x="3910" y="0"/>
                  </a:moveTo>
                  <a:lnTo>
                    <a:pt x="0" y="226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846225" y="2145638"/>
              <a:ext cx="91375" cy="61500"/>
            </a:xfrm>
            <a:custGeom>
              <a:avLst/>
              <a:gdLst/>
              <a:ahLst/>
              <a:cxnLst/>
              <a:rect l="l" t="t" r="r" b="b"/>
              <a:pathLst>
                <a:path w="3655" h="2460" extrusionOk="0">
                  <a:moveTo>
                    <a:pt x="3655" y="0"/>
                  </a:moveTo>
                  <a:lnTo>
                    <a:pt x="1" y="24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874050" y="2188063"/>
              <a:ext cx="81125" cy="56250"/>
            </a:xfrm>
            <a:custGeom>
              <a:avLst/>
              <a:gdLst/>
              <a:ahLst/>
              <a:cxnLst/>
              <a:rect l="l" t="t" r="r" b="b"/>
              <a:pathLst>
                <a:path w="3245" h="2250" extrusionOk="0">
                  <a:moveTo>
                    <a:pt x="3244" y="1"/>
                  </a:moveTo>
                  <a:lnTo>
                    <a:pt x="1" y="22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416375" y="1716113"/>
              <a:ext cx="254725" cy="254725"/>
            </a:xfrm>
            <a:custGeom>
              <a:avLst/>
              <a:gdLst/>
              <a:ahLst/>
              <a:cxnLst/>
              <a:rect l="l" t="t" r="r" b="b"/>
              <a:pathLst>
                <a:path w="10189" h="10189" extrusionOk="0">
                  <a:moveTo>
                    <a:pt x="5093" y="1"/>
                  </a:moveTo>
                  <a:cubicBezTo>
                    <a:pt x="2283" y="1"/>
                    <a:pt x="0" y="2274"/>
                    <a:pt x="0" y="5096"/>
                  </a:cubicBezTo>
                  <a:cubicBezTo>
                    <a:pt x="0" y="7907"/>
                    <a:pt x="2283" y="10189"/>
                    <a:pt x="5093" y="10189"/>
                  </a:cubicBezTo>
                  <a:cubicBezTo>
                    <a:pt x="7915" y="10189"/>
                    <a:pt x="10189" y="7907"/>
                    <a:pt x="10189" y="5096"/>
                  </a:cubicBezTo>
                  <a:cubicBezTo>
                    <a:pt x="10189" y="2274"/>
                    <a:pt x="7915" y="1"/>
                    <a:pt x="5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22600" y="1826763"/>
              <a:ext cx="192425" cy="223350"/>
            </a:xfrm>
            <a:custGeom>
              <a:avLst/>
              <a:gdLst/>
              <a:ahLst/>
              <a:cxnLst/>
              <a:rect l="l" t="t" r="r" b="b"/>
              <a:pathLst>
                <a:path w="7697" h="8934" extrusionOk="0">
                  <a:moveTo>
                    <a:pt x="184" y="0"/>
                  </a:moveTo>
                  <a:cubicBezTo>
                    <a:pt x="144" y="0"/>
                    <a:pt x="105" y="15"/>
                    <a:pt x="71" y="49"/>
                  </a:cubicBezTo>
                  <a:cubicBezTo>
                    <a:pt x="12" y="108"/>
                    <a:pt x="1" y="226"/>
                    <a:pt x="71" y="282"/>
                  </a:cubicBezTo>
                  <a:cubicBezTo>
                    <a:pt x="1232" y="1221"/>
                    <a:pt x="2367" y="2193"/>
                    <a:pt x="3410" y="3247"/>
                  </a:cubicBezTo>
                  <a:cubicBezTo>
                    <a:pt x="4439" y="4287"/>
                    <a:pt x="5400" y="5412"/>
                    <a:pt x="6195" y="6654"/>
                  </a:cubicBezTo>
                  <a:cubicBezTo>
                    <a:pt x="6642" y="7356"/>
                    <a:pt x="7039" y="8082"/>
                    <a:pt x="7379" y="8854"/>
                  </a:cubicBezTo>
                  <a:cubicBezTo>
                    <a:pt x="7402" y="8909"/>
                    <a:pt x="7459" y="8933"/>
                    <a:pt x="7516" y="8933"/>
                  </a:cubicBezTo>
                  <a:cubicBezTo>
                    <a:pt x="7546" y="8933"/>
                    <a:pt x="7576" y="8926"/>
                    <a:pt x="7601" y="8913"/>
                  </a:cubicBezTo>
                  <a:cubicBezTo>
                    <a:pt x="7685" y="8854"/>
                    <a:pt x="7696" y="8762"/>
                    <a:pt x="7660" y="8680"/>
                  </a:cubicBezTo>
                  <a:cubicBezTo>
                    <a:pt x="7064" y="7323"/>
                    <a:pt x="6266" y="6058"/>
                    <a:pt x="5330" y="4897"/>
                  </a:cubicBezTo>
                  <a:cubicBezTo>
                    <a:pt x="4405" y="3725"/>
                    <a:pt x="3351" y="2671"/>
                    <a:pt x="2238" y="1676"/>
                  </a:cubicBezTo>
                  <a:cubicBezTo>
                    <a:pt x="1606" y="1114"/>
                    <a:pt x="962" y="577"/>
                    <a:pt x="307" y="49"/>
                  </a:cubicBezTo>
                  <a:cubicBezTo>
                    <a:pt x="271" y="18"/>
                    <a:pt x="227"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573000" y="1779988"/>
              <a:ext cx="12600" cy="99600"/>
            </a:xfrm>
            <a:custGeom>
              <a:avLst/>
              <a:gdLst/>
              <a:ahLst/>
              <a:cxnLst/>
              <a:rect l="l" t="t" r="r" b="b"/>
              <a:pathLst>
                <a:path w="504" h="3984" extrusionOk="0">
                  <a:moveTo>
                    <a:pt x="174" y="0"/>
                  </a:moveTo>
                  <a:cubicBezTo>
                    <a:pt x="93" y="0"/>
                    <a:pt x="0" y="71"/>
                    <a:pt x="11" y="163"/>
                  </a:cubicBezTo>
                  <a:cubicBezTo>
                    <a:pt x="104" y="1380"/>
                    <a:pt x="152" y="2600"/>
                    <a:pt x="174" y="3817"/>
                  </a:cubicBezTo>
                  <a:cubicBezTo>
                    <a:pt x="174" y="3928"/>
                    <a:pt x="257" y="3984"/>
                    <a:pt x="339" y="3984"/>
                  </a:cubicBezTo>
                  <a:cubicBezTo>
                    <a:pt x="421" y="3984"/>
                    <a:pt x="503" y="3928"/>
                    <a:pt x="503" y="3817"/>
                  </a:cubicBezTo>
                  <a:cubicBezTo>
                    <a:pt x="492" y="2600"/>
                    <a:pt x="433" y="1380"/>
                    <a:pt x="340" y="163"/>
                  </a:cubicBezTo>
                  <a:cubicBezTo>
                    <a:pt x="329" y="71"/>
                    <a:pt x="270"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575950" y="1797088"/>
              <a:ext cx="35425" cy="35475"/>
            </a:xfrm>
            <a:custGeom>
              <a:avLst/>
              <a:gdLst/>
              <a:ahLst/>
              <a:cxnLst/>
              <a:rect l="l" t="t" r="r" b="b"/>
              <a:pathLst>
                <a:path w="1417" h="1419" extrusionOk="0">
                  <a:moveTo>
                    <a:pt x="1236" y="0"/>
                  </a:moveTo>
                  <a:cubicBezTo>
                    <a:pt x="1193" y="0"/>
                    <a:pt x="1152" y="18"/>
                    <a:pt x="1124" y="53"/>
                  </a:cubicBezTo>
                  <a:cubicBezTo>
                    <a:pt x="773" y="404"/>
                    <a:pt x="408" y="767"/>
                    <a:pt x="56" y="1132"/>
                  </a:cubicBezTo>
                  <a:cubicBezTo>
                    <a:pt x="0" y="1202"/>
                    <a:pt x="0" y="1306"/>
                    <a:pt x="56" y="1365"/>
                  </a:cubicBezTo>
                  <a:cubicBezTo>
                    <a:pt x="92" y="1400"/>
                    <a:pt x="136" y="1418"/>
                    <a:pt x="179" y="1418"/>
                  </a:cubicBezTo>
                  <a:cubicBezTo>
                    <a:pt x="221" y="1418"/>
                    <a:pt x="263" y="1400"/>
                    <a:pt x="292" y="1365"/>
                  </a:cubicBezTo>
                  <a:cubicBezTo>
                    <a:pt x="644" y="1003"/>
                    <a:pt x="1006" y="640"/>
                    <a:pt x="1358" y="289"/>
                  </a:cubicBezTo>
                  <a:cubicBezTo>
                    <a:pt x="1417" y="219"/>
                    <a:pt x="1417" y="112"/>
                    <a:pt x="1358" y="53"/>
                  </a:cubicBezTo>
                  <a:cubicBezTo>
                    <a:pt x="1323" y="18"/>
                    <a:pt x="1278"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474625" y="1882688"/>
              <a:ext cx="130000" cy="17050"/>
            </a:xfrm>
            <a:custGeom>
              <a:avLst/>
              <a:gdLst/>
              <a:ahLst/>
              <a:cxnLst/>
              <a:rect l="l" t="t" r="r" b="b"/>
              <a:pathLst>
                <a:path w="5200" h="682" extrusionOk="0">
                  <a:moveTo>
                    <a:pt x="150" y="1"/>
                  </a:moveTo>
                  <a:cubicBezTo>
                    <a:pt x="73" y="1"/>
                    <a:pt x="0" y="88"/>
                    <a:pt x="0" y="167"/>
                  </a:cubicBezTo>
                  <a:cubicBezTo>
                    <a:pt x="0" y="260"/>
                    <a:pt x="82" y="330"/>
                    <a:pt x="163" y="330"/>
                  </a:cubicBezTo>
                  <a:cubicBezTo>
                    <a:pt x="1428" y="423"/>
                    <a:pt x="2693" y="519"/>
                    <a:pt x="3958" y="600"/>
                  </a:cubicBezTo>
                  <a:cubicBezTo>
                    <a:pt x="4309" y="634"/>
                    <a:pt x="4671" y="659"/>
                    <a:pt x="5037" y="682"/>
                  </a:cubicBezTo>
                  <a:cubicBezTo>
                    <a:pt x="5118" y="682"/>
                    <a:pt x="5200" y="600"/>
                    <a:pt x="5200" y="519"/>
                  </a:cubicBezTo>
                  <a:cubicBezTo>
                    <a:pt x="5200" y="423"/>
                    <a:pt x="5118" y="353"/>
                    <a:pt x="5037" y="342"/>
                  </a:cubicBezTo>
                  <a:cubicBezTo>
                    <a:pt x="3772" y="260"/>
                    <a:pt x="2507" y="167"/>
                    <a:pt x="1243" y="72"/>
                  </a:cubicBezTo>
                  <a:lnTo>
                    <a:pt x="163" y="1"/>
                  </a:lnTo>
                  <a:cubicBezTo>
                    <a:pt x="159" y="1"/>
                    <a:pt x="154"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620975" y="1841463"/>
              <a:ext cx="20550" cy="83300"/>
            </a:xfrm>
            <a:custGeom>
              <a:avLst/>
              <a:gdLst/>
              <a:ahLst/>
              <a:cxnLst/>
              <a:rect l="l" t="t" r="r" b="b"/>
              <a:pathLst>
                <a:path w="822" h="3332" extrusionOk="0">
                  <a:moveTo>
                    <a:pt x="644" y="1"/>
                  </a:moveTo>
                  <a:cubicBezTo>
                    <a:pt x="552" y="1"/>
                    <a:pt x="493" y="71"/>
                    <a:pt x="481" y="164"/>
                  </a:cubicBezTo>
                  <a:cubicBezTo>
                    <a:pt x="363" y="1159"/>
                    <a:pt x="212" y="2142"/>
                    <a:pt x="12" y="3115"/>
                  </a:cubicBezTo>
                  <a:cubicBezTo>
                    <a:pt x="1" y="3207"/>
                    <a:pt x="37" y="3303"/>
                    <a:pt x="130" y="3326"/>
                  </a:cubicBezTo>
                  <a:cubicBezTo>
                    <a:pt x="144" y="3329"/>
                    <a:pt x="158" y="3331"/>
                    <a:pt x="173" y="3331"/>
                  </a:cubicBezTo>
                  <a:cubicBezTo>
                    <a:pt x="245" y="3331"/>
                    <a:pt x="322" y="3287"/>
                    <a:pt x="341" y="3207"/>
                  </a:cubicBezTo>
                  <a:cubicBezTo>
                    <a:pt x="540" y="2201"/>
                    <a:pt x="692" y="1184"/>
                    <a:pt x="810" y="164"/>
                  </a:cubicBezTo>
                  <a:cubicBezTo>
                    <a:pt x="821" y="71"/>
                    <a:pt x="72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516275" y="1543188"/>
              <a:ext cx="63275" cy="24475"/>
            </a:xfrm>
            <a:custGeom>
              <a:avLst/>
              <a:gdLst/>
              <a:ahLst/>
              <a:cxnLst/>
              <a:rect l="l" t="t" r="r" b="b"/>
              <a:pathLst>
                <a:path w="2531" h="979" extrusionOk="0">
                  <a:moveTo>
                    <a:pt x="822" y="0"/>
                  </a:moveTo>
                  <a:cubicBezTo>
                    <a:pt x="591" y="0"/>
                    <a:pt x="360" y="38"/>
                    <a:pt x="141" y="116"/>
                  </a:cubicBezTo>
                  <a:cubicBezTo>
                    <a:pt x="48" y="139"/>
                    <a:pt x="1" y="220"/>
                    <a:pt x="23" y="313"/>
                  </a:cubicBezTo>
                  <a:cubicBezTo>
                    <a:pt x="44" y="382"/>
                    <a:pt x="109" y="441"/>
                    <a:pt x="176" y="441"/>
                  </a:cubicBezTo>
                  <a:cubicBezTo>
                    <a:pt x="192" y="441"/>
                    <a:pt x="207" y="438"/>
                    <a:pt x="223" y="431"/>
                  </a:cubicBezTo>
                  <a:cubicBezTo>
                    <a:pt x="416" y="366"/>
                    <a:pt x="616" y="334"/>
                    <a:pt x="815" y="334"/>
                  </a:cubicBezTo>
                  <a:cubicBezTo>
                    <a:pt x="1329" y="334"/>
                    <a:pt x="1835" y="544"/>
                    <a:pt x="2190" y="923"/>
                  </a:cubicBezTo>
                  <a:cubicBezTo>
                    <a:pt x="2224" y="962"/>
                    <a:pt x="2263" y="978"/>
                    <a:pt x="2300" y="978"/>
                  </a:cubicBezTo>
                  <a:cubicBezTo>
                    <a:pt x="2421" y="978"/>
                    <a:pt x="2530" y="814"/>
                    <a:pt x="2423" y="690"/>
                  </a:cubicBezTo>
                  <a:cubicBezTo>
                    <a:pt x="2018" y="250"/>
                    <a:pt x="1419"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603775" y="1571488"/>
              <a:ext cx="51775" cy="17800"/>
            </a:xfrm>
            <a:custGeom>
              <a:avLst/>
              <a:gdLst/>
              <a:ahLst/>
              <a:cxnLst/>
              <a:rect l="l" t="t" r="r" b="b"/>
              <a:pathLst>
                <a:path w="2071" h="712" extrusionOk="0">
                  <a:moveTo>
                    <a:pt x="242" y="0"/>
                  </a:moveTo>
                  <a:cubicBezTo>
                    <a:pt x="114" y="0"/>
                    <a:pt x="1" y="166"/>
                    <a:pt x="118" y="283"/>
                  </a:cubicBezTo>
                  <a:cubicBezTo>
                    <a:pt x="393" y="565"/>
                    <a:pt x="783" y="711"/>
                    <a:pt x="1172" y="711"/>
                  </a:cubicBezTo>
                  <a:cubicBezTo>
                    <a:pt x="1429" y="711"/>
                    <a:pt x="1687" y="647"/>
                    <a:pt x="1911" y="516"/>
                  </a:cubicBezTo>
                  <a:cubicBezTo>
                    <a:pt x="2071" y="418"/>
                    <a:pt x="1975" y="201"/>
                    <a:pt x="1830" y="201"/>
                  </a:cubicBezTo>
                  <a:cubicBezTo>
                    <a:pt x="1804" y="201"/>
                    <a:pt x="1776" y="208"/>
                    <a:pt x="1748" y="224"/>
                  </a:cubicBezTo>
                  <a:cubicBezTo>
                    <a:pt x="1568" y="328"/>
                    <a:pt x="1366" y="378"/>
                    <a:pt x="1165" y="378"/>
                  </a:cubicBezTo>
                  <a:cubicBezTo>
                    <a:pt x="867" y="378"/>
                    <a:pt x="571" y="266"/>
                    <a:pt x="354" y="49"/>
                  </a:cubicBezTo>
                  <a:cubicBezTo>
                    <a:pt x="319" y="15"/>
                    <a:pt x="280"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535600" y="1571738"/>
              <a:ext cx="20200" cy="20800"/>
            </a:xfrm>
            <a:custGeom>
              <a:avLst/>
              <a:gdLst/>
              <a:ahLst/>
              <a:cxnLst/>
              <a:rect l="l" t="t" r="r" b="b"/>
              <a:pathLst>
                <a:path w="808" h="832" extrusionOk="0">
                  <a:moveTo>
                    <a:pt x="532" y="0"/>
                  </a:moveTo>
                  <a:cubicBezTo>
                    <a:pt x="404" y="0"/>
                    <a:pt x="254" y="87"/>
                    <a:pt x="152" y="239"/>
                  </a:cubicBezTo>
                  <a:cubicBezTo>
                    <a:pt x="12" y="450"/>
                    <a:pt x="0" y="694"/>
                    <a:pt x="141" y="787"/>
                  </a:cubicBezTo>
                  <a:cubicBezTo>
                    <a:pt x="181" y="818"/>
                    <a:pt x="229" y="832"/>
                    <a:pt x="281" y="832"/>
                  </a:cubicBezTo>
                  <a:cubicBezTo>
                    <a:pt x="409" y="832"/>
                    <a:pt x="558" y="744"/>
                    <a:pt x="667" y="602"/>
                  </a:cubicBezTo>
                  <a:cubicBezTo>
                    <a:pt x="807" y="391"/>
                    <a:pt x="807" y="143"/>
                    <a:pt x="667" y="39"/>
                  </a:cubicBezTo>
                  <a:cubicBezTo>
                    <a:pt x="628" y="13"/>
                    <a:pt x="58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610225" y="1598238"/>
              <a:ext cx="20250" cy="20825"/>
            </a:xfrm>
            <a:custGeom>
              <a:avLst/>
              <a:gdLst/>
              <a:ahLst/>
              <a:cxnLst/>
              <a:rect l="l" t="t" r="r" b="b"/>
              <a:pathLst>
                <a:path w="810" h="833" extrusionOk="0">
                  <a:moveTo>
                    <a:pt x="533" y="1"/>
                  </a:moveTo>
                  <a:cubicBezTo>
                    <a:pt x="405" y="1"/>
                    <a:pt x="256" y="93"/>
                    <a:pt x="155" y="244"/>
                  </a:cubicBezTo>
                  <a:cubicBezTo>
                    <a:pt x="14" y="444"/>
                    <a:pt x="0" y="688"/>
                    <a:pt x="141" y="795"/>
                  </a:cubicBezTo>
                  <a:cubicBezTo>
                    <a:pt x="183" y="821"/>
                    <a:pt x="231" y="833"/>
                    <a:pt x="281" y="833"/>
                  </a:cubicBezTo>
                  <a:cubicBezTo>
                    <a:pt x="413" y="833"/>
                    <a:pt x="559" y="748"/>
                    <a:pt x="669" y="595"/>
                  </a:cubicBezTo>
                  <a:cubicBezTo>
                    <a:pt x="810" y="385"/>
                    <a:pt x="810" y="137"/>
                    <a:pt x="669" y="45"/>
                  </a:cubicBezTo>
                  <a:cubicBezTo>
                    <a:pt x="630" y="15"/>
                    <a:pt x="583"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569525" y="1592188"/>
              <a:ext cx="35175" cy="62975"/>
            </a:xfrm>
            <a:custGeom>
              <a:avLst/>
              <a:gdLst/>
              <a:ahLst/>
              <a:cxnLst/>
              <a:rect l="l" t="t" r="r" b="b"/>
              <a:pathLst>
                <a:path w="1407" h="2519" extrusionOk="0">
                  <a:moveTo>
                    <a:pt x="480" y="1"/>
                  </a:moveTo>
                  <a:cubicBezTo>
                    <a:pt x="410" y="1"/>
                    <a:pt x="347" y="52"/>
                    <a:pt x="319" y="124"/>
                  </a:cubicBezTo>
                  <a:cubicBezTo>
                    <a:pt x="212" y="438"/>
                    <a:pt x="167" y="767"/>
                    <a:pt x="212" y="1093"/>
                  </a:cubicBezTo>
                  <a:cubicBezTo>
                    <a:pt x="212" y="1178"/>
                    <a:pt x="223" y="1259"/>
                    <a:pt x="293" y="1329"/>
                  </a:cubicBezTo>
                  <a:cubicBezTo>
                    <a:pt x="364" y="1388"/>
                    <a:pt x="448" y="1388"/>
                    <a:pt x="529" y="1388"/>
                  </a:cubicBezTo>
                  <a:cubicBezTo>
                    <a:pt x="645" y="1400"/>
                    <a:pt x="763" y="1422"/>
                    <a:pt x="869" y="1481"/>
                  </a:cubicBezTo>
                  <a:cubicBezTo>
                    <a:pt x="1032" y="1585"/>
                    <a:pt x="1136" y="1832"/>
                    <a:pt x="996" y="2007"/>
                  </a:cubicBezTo>
                  <a:cubicBezTo>
                    <a:pt x="914" y="2102"/>
                    <a:pt x="763" y="2125"/>
                    <a:pt x="645" y="2147"/>
                  </a:cubicBezTo>
                  <a:cubicBezTo>
                    <a:pt x="546" y="2171"/>
                    <a:pt x="442" y="2184"/>
                    <a:pt x="337" y="2184"/>
                  </a:cubicBezTo>
                  <a:cubicBezTo>
                    <a:pt x="280" y="2184"/>
                    <a:pt x="224" y="2180"/>
                    <a:pt x="167" y="2172"/>
                  </a:cubicBezTo>
                  <a:cubicBezTo>
                    <a:pt x="82" y="2172"/>
                    <a:pt x="1" y="2254"/>
                    <a:pt x="1" y="2347"/>
                  </a:cubicBezTo>
                  <a:cubicBezTo>
                    <a:pt x="1" y="2442"/>
                    <a:pt x="82" y="2498"/>
                    <a:pt x="167" y="2513"/>
                  </a:cubicBezTo>
                  <a:cubicBezTo>
                    <a:pt x="217" y="2517"/>
                    <a:pt x="269" y="2519"/>
                    <a:pt x="321" y="2519"/>
                  </a:cubicBezTo>
                  <a:cubicBezTo>
                    <a:pt x="547" y="2519"/>
                    <a:pt x="786" y="2479"/>
                    <a:pt x="985" y="2394"/>
                  </a:cubicBezTo>
                  <a:cubicBezTo>
                    <a:pt x="1232" y="2302"/>
                    <a:pt x="1373" y="2102"/>
                    <a:pt x="1395" y="1844"/>
                  </a:cubicBezTo>
                  <a:cubicBezTo>
                    <a:pt x="1406" y="1610"/>
                    <a:pt x="1291" y="1388"/>
                    <a:pt x="1114" y="1248"/>
                  </a:cubicBezTo>
                  <a:cubicBezTo>
                    <a:pt x="1021" y="1178"/>
                    <a:pt x="914" y="1119"/>
                    <a:pt x="799" y="1093"/>
                  </a:cubicBezTo>
                  <a:cubicBezTo>
                    <a:pt x="740" y="1082"/>
                    <a:pt x="681" y="1071"/>
                    <a:pt x="622" y="1059"/>
                  </a:cubicBezTo>
                  <a:lnTo>
                    <a:pt x="542" y="1059"/>
                  </a:lnTo>
                  <a:cubicBezTo>
                    <a:pt x="538" y="1036"/>
                    <a:pt x="529" y="1007"/>
                    <a:pt x="529" y="1000"/>
                  </a:cubicBezTo>
                  <a:lnTo>
                    <a:pt x="529" y="882"/>
                  </a:lnTo>
                  <a:cubicBezTo>
                    <a:pt x="529" y="801"/>
                    <a:pt x="529" y="731"/>
                    <a:pt x="541" y="660"/>
                  </a:cubicBezTo>
                  <a:cubicBezTo>
                    <a:pt x="552" y="509"/>
                    <a:pt x="588" y="357"/>
                    <a:pt x="633" y="216"/>
                  </a:cubicBezTo>
                  <a:cubicBezTo>
                    <a:pt x="670" y="135"/>
                    <a:pt x="611" y="28"/>
                    <a:pt x="518" y="6"/>
                  </a:cubicBezTo>
                  <a:cubicBezTo>
                    <a:pt x="505" y="2"/>
                    <a:pt x="493" y="1"/>
                    <a:pt x="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507225" y="1636113"/>
              <a:ext cx="61775" cy="43525"/>
            </a:xfrm>
            <a:custGeom>
              <a:avLst/>
              <a:gdLst/>
              <a:ahLst/>
              <a:cxnLst/>
              <a:rect l="l" t="t" r="r" b="b"/>
              <a:pathLst>
                <a:path w="2471" h="1741" extrusionOk="0">
                  <a:moveTo>
                    <a:pt x="181" y="0"/>
                  </a:moveTo>
                  <a:cubicBezTo>
                    <a:pt x="168" y="0"/>
                    <a:pt x="154" y="2"/>
                    <a:pt x="141" y="5"/>
                  </a:cubicBezTo>
                  <a:cubicBezTo>
                    <a:pt x="59" y="28"/>
                    <a:pt x="0" y="123"/>
                    <a:pt x="23" y="205"/>
                  </a:cubicBezTo>
                  <a:cubicBezTo>
                    <a:pt x="343" y="1106"/>
                    <a:pt x="1241" y="1740"/>
                    <a:pt x="2187" y="1740"/>
                  </a:cubicBezTo>
                  <a:cubicBezTo>
                    <a:pt x="2211" y="1740"/>
                    <a:pt x="2235" y="1740"/>
                    <a:pt x="2260" y="1739"/>
                  </a:cubicBezTo>
                  <a:cubicBezTo>
                    <a:pt x="2467" y="1739"/>
                    <a:pt x="2470" y="1410"/>
                    <a:pt x="2270" y="1410"/>
                  </a:cubicBezTo>
                  <a:cubicBezTo>
                    <a:pt x="2266" y="1410"/>
                    <a:pt x="2263" y="1410"/>
                    <a:pt x="2260" y="1410"/>
                  </a:cubicBezTo>
                  <a:cubicBezTo>
                    <a:pt x="2243" y="1411"/>
                    <a:pt x="2226" y="1411"/>
                    <a:pt x="2209" y="1411"/>
                  </a:cubicBezTo>
                  <a:cubicBezTo>
                    <a:pt x="1406" y="1411"/>
                    <a:pt x="616" y="891"/>
                    <a:pt x="351" y="123"/>
                  </a:cubicBezTo>
                  <a:cubicBezTo>
                    <a:pt x="320" y="51"/>
                    <a:pt x="257"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505175" y="1662638"/>
              <a:ext cx="25175" cy="21450"/>
            </a:xfrm>
            <a:custGeom>
              <a:avLst/>
              <a:gdLst/>
              <a:ahLst/>
              <a:cxnLst/>
              <a:rect l="l" t="t" r="r" b="b"/>
              <a:pathLst>
                <a:path w="1007" h="858" extrusionOk="0">
                  <a:moveTo>
                    <a:pt x="563" y="372"/>
                  </a:moveTo>
                  <a:cubicBezTo>
                    <a:pt x="577" y="382"/>
                    <a:pt x="581" y="386"/>
                    <a:pt x="580" y="386"/>
                  </a:cubicBezTo>
                  <a:cubicBezTo>
                    <a:pt x="580" y="386"/>
                    <a:pt x="569" y="378"/>
                    <a:pt x="563" y="372"/>
                  </a:cubicBezTo>
                  <a:close/>
                  <a:moveTo>
                    <a:pt x="174" y="0"/>
                  </a:moveTo>
                  <a:cubicBezTo>
                    <a:pt x="147" y="0"/>
                    <a:pt x="119" y="7"/>
                    <a:pt x="93" y="21"/>
                  </a:cubicBezTo>
                  <a:cubicBezTo>
                    <a:pt x="23" y="68"/>
                    <a:pt x="1" y="161"/>
                    <a:pt x="34" y="243"/>
                  </a:cubicBezTo>
                  <a:cubicBezTo>
                    <a:pt x="186" y="538"/>
                    <a:pt x="467" y="760"/>
                    <a:pt x="785" y="852"/>
                  </a:cubicBezTo>
                  <a:cubicBezTo>
                    <a:pt x="797" y="856"/>
                    <a:pt x="810" y="857"/>
                    <a:pt x="823" y="857"/>
                  </a:cubicBezTo>
                  <a:cubicBezTo>
                    <a:pt x="896" y="857"/>
                    <a:pt x="974" y="806"/>
                    <a:pt x="995" y="734"/>
                  </a:cubicBezTo>
                  <a:cubicBezTo>
                    <a:pt x="1007" y="642"/>
                    <a:pt x="959" y="560"/>
                    <a:pt x="877" y="538"/>
                  </a:cubicBezTo>
                  <a:cubicBezTo>
                    <a:pt x="844" y="524"/>
                    <a:pt x="807" y="512"/>
                    <a:pt x="773" y="501"/>
                  </a:cubicBezTo>
                  <a:cubicBezTo>
                    <a:pt x="765" y="497"/>
                    <a:pt x="762" y="496"/>
                    <a:pt x="763" y="496"/>
                  </a:cubicBezTo>
                  <a:lnTo>
                    <a:pt x="763" y="496"/>
                  </a:lnTo>
                  <a:cubicBezTo>
                    <a:pt x="763" y="496"/>
                    <a:pt x="777" y="501"/>
                    <a:pt x="785" y="501"/>
                  </a:cubicBezTo>
                  <a:cubicBezTo>
                    <a:pt x="773" y="501"/>
                    <a:pt x="759" y="490"/>
                    <a:pt x="759" y="490"/>
                  </a:cubicBezTo>
                  <a:cubicBezTo>
                    <a:pt x="737" y="479"/>
                    <a:pt x="726" y="479"/>
                    <a:pt x="714" y="467"/>
                  </a:cubicBezTo>
                  <a:cubicBezTo>
                    <a:pt x="678" y="453"/>
                    <a:pt x="655" y="431"/>
                    <a:pt x="619" y="420"/>
                  </a:cubicBezTo>
                  <a:cubicBezTo>
                    <a:pt x="608" y="408"/>
                    <a:pt x="596" y="397"/>
                    <a:pt x="585" y="383"/>
                  </a:cubicBezTo>
                  <a:cubicBezTo>
                    <a:pt x="574" y="383"/>
                    <a:pt x="574" y="372"/>
                    <a:pt x="563" y="372"/>
                  </a:cubicBezTo>
                  <a:lnTo>
                    <a:pt x="563" y="372"/>
                  </a:lnTo>
                  <a:cubicBezTo>
                    <a:pt x="563" y="372"/>
                    <a:pt x="563" y="372"/>
                    <a:pt x="563" y="372"/>
                  </a:cubicBezTo>
                  <a:cubicBezTo>
                    <a:pt x="515" y="327"/>
                    <a:pt x="467" y="279"/>
                    <a:pt x="422" y="231"/>
                  </a:cubicBezTo>
                  <a:cubicBezTo>
                    <a:pt x="422" y="220"/>
                    <a:pt x="408" y="220"/>
                    <a:pt x="408" y="209"/>
                  </a:cubicBezTo>
                  <a:cubicBezTo>
                    <a:pt x="404" y="205"/>
                    <a:pt x="402" y="203"/>
                    <a:pt x="402" y="203"/>
                  </a:cubicBezTo>
                  <a:lnTo>
                    <a:pt x="402" y="203"/>
                  </a:lnTo>
                  <a:cubicBezTo>
                    <a:pt x="400" y="203"/>
                    <a:pt x="418" y="226"/>
                    <a:pt x="415" y="226"/>
                  </a:cubicBezTo>
                  <a:cubicBezTo>
                    <a:pt x="415" y="226"/>
                    <a:pt x="412" y="224"/>
                    <a:pt x="408" y="220"/>
                  </a:cubicBezTo>
                  <a:cubicBezTo>
                    <a:pt x="397" y="198"/>
                    <a:pt x="386" y="186"/>
                    <a:pt x="374" y="172"/>
                  </a:cubicBezTo>
                  <a:cubicBezTo>
                    <a:pt x="363" y="150"/>
                    <a:pt x="338" y="116"/>
                    <a:pt x="327" y="80"/>
                  </a:cubicBezTo>
                  <a:cubicBezTo>
                    <a:pt x="296" y="31"/>
                    <a:pt x="23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06300" y="1524513"/>
              <a:ext cx="84300" cy="102075"/>
            </a:xfrm>
            <a:custGeom>
              <a:avLst/>
              <a:gdLst/>
              <a:ahLst/>
              <a:cxnLst/>
              <a:rect l="l" t="t" r="r" b="b"/>
              <a:pathLst>
                <a:path w="3372" h="4083" extrusionOk="0">
                  <a:moveTo>
                    <a:pt x="2002" y="333"/>
                  </a:moveTo>
                  <a:cubicBezTo>
                    <a:pt x="2153" y="333"/>
                    <a:pt x="2303" y="374"/>
                    <a:pt x="2437" y="464"/>
                  </a:cubicBezTo>
                  <a:cubicBezTo>
                    <a:pt x="2696" y="627"/>
                    <a:pt x="2836" y="956"/>
                    <a:pt x="2893" y="1259"/>
                  </a:cubicBezTo>
                  <a:cubicBezTo>
                    <a:pt x="2963" y="1669"/>
                    <a:pt x="2882" y="2100"/>
                    <a:pt x="2731" y="2487"/>
                  </a:cubicBezTo>
                  <a:lnTo>
                    <a:pt x="2731" y="2487"/>
                  </a:lnTo>
                  <a:cubicBezTo>
                    <a:pt x="2730" y="2488"/>
                    <a:pt x="2730" y="2489"/>
                    <a:pt x="2730" y="2491"/>
                  </a:cubicBezTo>
                  <a:cubicBezTo>
                    <a:pt x="2519" y="3053"/>
                    <a:pt x="2063" y="3626"/>
                    <a:pt x="1442" y="3744"/>
                  </a:cubicBezTo>
                  <a:cubicBezTo>
                    <a:pt x="1395" y="3755"/>
                    <a:pt x="1347" y="3755"/>
                    <a:pt x="1276" y="3755"/>
                  </a:cubicBezTo>
                  <a:cubicBezTo>
                    <a:pt x="1195" y="3755"/>
                    <a:pt x="1172" y="3755"/>
                    <a:pt x="1102" y="3730"/>
                  </a:cubicBezTo>
                  <a:cubicBezTo>
                    <a:pt x="984" y="3707"/>
                    <a:pt x="869" y="3648"/>
                    <a:pt x="773" y="3567"/>
                  </a:cubicBezTo>
                  <a:cubicBezTo>
                    <a:pt x="551" y="3379"/>
                    <a:pt x="433" y="3086"/>
                    <a:pt x="388" y="2805"/>
                  </a:cubicBezTo>
                  <a:cubicBezTo>
                    <a:pt x="282" y="2114"/>
                    <a:pt x="551" y="1341"/>
                    <a:pt x="1032" y="827"/>
                  </a:cubicBezTo>
                  <a:cubicBezTo>
                    <a:pt x="1231" y="616"/>
                    <a:pt x="1476" y="442"/>
                    <a:pt x="1746" y="371"/>
                  </a:cubicBezTo>
                  <a:cubicBezTo>
                    <a:pt x="1830" y="346"/>
                    <a:pt x="1916" y="333"/>
                    <a:pt x="2002" y="333"/>
                  </a:cubicBezTo>
                  <a:close/>
                  <a:moveTo>
                    <a:pt x="2002" y="1"/>
                  </a:moveTo>
                  <a:cubicBezTo>
                    <a:pt x="1967" y="1"/>
                    <a:pt x="1932" y="2"/>
                    <a:pt x="1898" y="6"/>
                  </a:cubicBezTo>
                  <a:cubicBezTo>
                    <a:pt x="1558" y="31"/>
                    <a:pt x="1243" y="194"/>
                    <a:pt x="984" y="416"/>
                  </a:cubicBezTo>
                  <a:cubicBezTo>
                    <a:pt x="363" y="945"/>
                    <a:pt x="0" y="1822"/>
                    <a:pt x="48" y="2631"/>
                  </a:cubicBezTo>
                  <a:cubicBezTo>
                    <a:pt x="60" y="3005"/>
                    <a:pt x="178" y="3379"/>
                    <a:pt x="411" y="3674"/>
                  </a:cubicBezTo>
                  <a:cubicBezTo>
                    <a:pt x="622" y="3929"/>
                    <a:pt x="939" y="4081"/>
                    <a:pt x="1265" y="4081"/>
                  </a:cubicBezTo>
                  <a:cubicBezTo>
                    <a:pt x="1280" y="4082"/>
                    <a:pt x="1294" y="4082"/>
                    <a:pt x="1308" y="4082"/>
                  </a:cubicBezTo>
                  <a:cubicBezTo>
                    <a:pt x="1679" y="4082"/>
                    <a:pt x="2015" y="3909"/>
                    <a:pt x="2297" y="3674"/>
                  </a:cubicBezTo>
                  <a:cubicBezTo>
                    <a:pt x="2648" y="3393"/>
                    <a:pt x="2893" y="2994"/>
                    <a:pt x="3058" y="2572"/>
                  </a:cubicBezTo>
                  <a:cubicBezTo>
                    <a:pt x="3059" y="2570"/>
                    <a:pt x="3060" y="2568"/>
                    <a:pt x="3061" y="2566"/>
                  </a:cubicBezTo>
                  <a:lnTo>
                    <a:pt x="3061" y="2566"/>
                  </a:lnTo>
                  <a:cubicBezTo>
                    <a:pt x="3328" y="1864"/>
                    <a:pt x="3372" y="895"/>
                    <a:pt x="2789" y="324"/>
                  </a:cubicBezTo>
                  <a:cubicBezTo>
                    <a:pt x="2580" y="125"/>
                    <a:pt x="2295" y="1"/>
                    <a:pt x="2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595050" y="1563238"/>
              <a:ext cx="84250" cy="102325"/>
            </a:xfrm>
            <a:custGeom>
              <a:avLst/>
              <a:gdLst/>
              <a:ahLst/>
              <a:cxnLst/>
              <a:rect l="l" t="t" r="r" b="b"/>
              <a:pathLst>
                <a:path w="3370" h="4093" extrusionOk="0">
                  <a:moveTo>
                    <a:pt x="2000" y="334"/>
                  </a:moveTo>
                  <a:cubicBezTo>
                    <a:pt x="2147" y="334"/>
                    <a:pt x="2293" y="372"/>
                    <a:pt x="2434" y="461"/>
                  </a:cubicBezTo>
                  <a:cubicBezTo>
                    <a:pt x="2693" y="635"/>
                    <a:pt x="2833" y="953"/>
                    <a:pt x="2892" y="1268"/>
                  </a:cubicBezTo>
                  <a:cubicBezTo>
                    <a:pt x="2962" y="1678"/>
                    <a:pt x="2881" y="2099"/>
                    <a:pt x="2729" y="2487"/>
                  </a:cubicBezTo>
                  <a:cubicBezTo>
                    <a:pt x="2504" y="3049"/>
                    <a:pt x="2049" y="3634"/>
                    <a:pt x="1439" y="3741"/>
                  </a:cubicBezTo>
                  <a:cubicBezTo>
                    <a:pt x="1394" y="3752"/>
                    <a:pt x="1335" y="3763"/>
                    <a:pt x="1276" y="3763"/>
                  </a:cubicBezTo>
                  <a:cubicBezTo>
                    <a:pt x="1195" y="3752"/>
                    <a:pt x="1169" y="3752"/>
                    <a:pt x="1099" y="3741"/>
                  </a:cubicBezTo>
                  <a:cubicBezTo>
                    <a:pt x="984" y="3704"/>
                    <a:pt x="866" y="3645"/>
                    <a:pt x="773" y="3575"/>
                  </a:cubicBezTo>
                  <a:cubicBezTo>
                    <a:pt x="551" y="3375"/>
                    <a:pt x="433" y="3094"/>
                    <a:pt x="385" y="2802"/>
                  </a:cubicBezTo>
                  <a:cubicBezTo>
                    <a:pt x="281" y="2111"/>
                    <a:pt x="551" y="1338"/>
                    <a:pt x="1029" y="835"/>
                  </a:cubicBezTo>
                  <a:cubicBezTo>
                    <a:pt x="1228" y="624"/>
                    <a:pt x="1464" y="450"/>
                    <a:pt x="1746" y="368"/>
                  </a:cubicBezTo>
                  <a:cubicBezTo>
                    <a:pt x="1831" y="347"/>
                    <a:pt x="1915" y="334"/>
                    <a:pt x="2000" y="334"/>
                  </a:cubicBezTo>
                  <a:close/>
                  <a:moveTo>
                    <a:pt x="1976" y="0"/>
                  </a:moveTo>
                  <a:cubicBezTo>
                    <a:pt x="1950" y="0"/>
                    <a:pt x="1924" y="1"/>
                    <a:pt x="1897" y="3"/>
                  </a:cubicBezTo>
                  <a:cubicBezTo>
                    <a:pt x="1557" y="39"/>
                    <a:pt x="1240" y="202"/>
                    <a:pt x="984" y="424"/>
                  </a:cubicBezTo>
                  <a:cubicBezTo>
                    <a:pt x="352" y="942"/>
                    <a:pt x="0" y="1818"/>
                    <a:pt x="34" y="2628"/>
                  </a:cubicBezTo>
                  <a:cubicBezTo>
                    <a:pt x="59" y="3013"/>
                    <a:pt x="174" y="3375"/>
                    <a:pt x="411" y="3682"/>
                  </a:cubicBezTo>
                  <a:cubicBezTo>
                    <a:pt x="621" y="3926"/>
                    <a:pt x="936" y="4078"/>
                    <a:pt x="1265" y="4092"/>
                  </a:cubicBezTo>
                  <a:cubicBezTo>
                    <a:pt x="1276" y="4092"/>
                    <a:pt x="1287" y="4093"/>
                    <a:pt x="1298" y="4093"/>
                  </a:cubicBezTo>
                  <a:cubicBezTo>
                    <a:pt x="1670" y="4093"/>
                    <a:pt x="2010" y="3908"/>
                    <a:pt x="2294" y="3682"/>
                  </a:cubicBezTo>
                  <a:cubicBezTo>
                    <a:pt x="2645" y="3389"/>
                    <a:pt x="2892" y="2990"/>
                    <a:pt x="3055" y="2580"/>
                  </a:cubicBezTo>
                  <a:cubicBezTo>
                    <a:pt x="3057" y="2576"/>
                    <a:pt x="3058" y="2572"/>
                    <a:pt x="3060" y="2568"/>
                  </a:cubicBezTo>
                  <a:lnTo>
                    <a:pt x="3060" y="2568"/>
                  </a:lnTo>
                  <a:cubicBezTo>
                    <a:pt x="3326" y="1866"/>
                    <a:pt x="3370" y="891"/>
                    <a:pt x="2785" y="332"/>
                  </a:cubicBezTo>
                  <a:cubicBezTo>
                    <a:pt x="2571" y="117"/>
                    <a:pt x="2276" y="0"/>
                    <a:pt x="1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573975" y="1585713"/>
              <a:ext cx="34225" cy="19450"/>
            </a:xfrm>
            <a:custGeom>
              <a:avLst/>
              <a:gdLst/>
              <a:ahLst/>
              <a:cxnLst/>
              <a:rect l="l" t="t" r="r" b="b"/>
              <a:pathLst>
                <a:path w="1369" h="778" extrusionOk="0">
                  <a:moveTo>
                    <a:pt x="461" y="0"/>
                  </a:moveTo>
                  <a:cubicBezTo>
                    <a:pt x="356" y="0"/>
                    <a:pt x="250" y="12"/>
                    <a:pt x="141" y="31"/>
                  </a:cubicBezTo>
                  <a:cubicBezTo>
                    <a:pt x="59" y="43"/>
                    <a:pt x="0" y="146"/>
                    <a:pt x="34" y="228"/>
                  </a:cubicBezTo>
                  <a:cubicBezTo>
                    <a:pt x="56" y="312"/>
                    <a:pt x="121" y="348"/>
                    <a:pt x="200" y="348"/>
                  </a:cubicBezTo>
                  <a:cubicBezTo>
                    <a:pt x="211" y="348"/>
                    <a:pt x="222" y="347"/>
                    <a:pt x="233" y="346"/>
                  </a:cubicBezTo>
                  <a:cubicBezTo>
                    <a:pt x="292" y="335"/>
                    <a:pt x="304" y="335"/>
                    <a:pt x="363" y="335"/>
                  </a:cubicBezTo>
                  <a:cubicBezTo>
                    <a:pt x="394" y="335"/>
                    <a:pt x="425" y="330"/>
                    <a:pt x="459" y="330"/>
                  </a:cubicBezTo>
                  <a:cubicBezTo>
                    <a:pt x="477" y="330"/>
                    <a:pt x="495" y="331"/>
                    <a:pt x="514" y="335"/>
                  </a:cubicBezTo>
                  <a:lnTo>
                    <a:pt x="596" y="335"/>
                  </a:lnTo>
                  <a:cubicBezTo>
                    <a:pt x="607" y="335"/>
                    <a:pt x="621" y="346"/>
                    <a:pt x="632" y="346"/>
                  </a:cubicBezTo>
                  <a:cubicBezTo>
                    <a:pt x="677" y="357"/>
                    <a:pt x="725" y="369"/>
                    <a:pt x="773" y="383"/>
                  </a:cubicBezTo>
                  <a:cubicBezTo>
                    <a:pt x="762" y="383"/>
                    <a:pt x="762" y="383"/>
                    <a:pt x="773" y="394"/>
                  </a:cubicBezTo>
                  <a:cubicBezTo>
                    <a:pt x="784" y="394"/>
                    <a:pt x="795" y="394"/>
                    <a:pt x="795" y="405"/>
                  </a:cubicBezTo>
                  <a:cubicBezTo>
                    <a:pt x="818" y="405"/>
                    <a:pt x="832" y="416"/>
                    <a:pt x="854" y="428"/>
                  </a:cubicBezTo>
                  <a:cubicBezTo>
                    <a:pt x="854" y="439"/>
                    <a:pt x="866" y="439"/>
                    <a:pt x="877" y="453"/>
                  </a:cubicBezTo>
                  <a:cubicBezTo>
                    <a:pt x="888" y="464"/>
                    <a:pt x="913" y="475"/>
                    <a:pt x="925" y="487"/>
                  </a:cubicBezTo>
                  <a:cubicBezTo>
                    <a:pt x="935" y="507"/>
                    <a:pt x="945" y="520"/>
                    <a:pt x="965" y="531"/>
                  </a:cubicBezTo>
                  <a:lnTo>
                    <a:pt x="965" y="531"/>
                  </a:lnTo>
                  <a:cubicBezTo>
                    <a:pt x="970" y="539"/>
                    <a:pt x="984" y="557"/>
                    <a:pt x="984" y="557"/>
                  </a:cubicBezTo>
                  <a:cubicBezTo>
                    <a:pt x="995" y="579"/>
                    <a:pt x="1006" y="605"/>
                    <a:pt x="1017" y="616"/>
                  </a:cubicBezTo>
                  <a:cubicBezTo>
                    <a:pt x="1017" y="627"/>
                    <a:pt x="1017" y="638"/>
                    <a:pt x="1029" y="650"/>
                  </a:cubicBezTo>
                  <a:cubicBezTo>
                    <a:pt x="1049" y="718"/>
                    <a:pt x="1115" y="778"/>
                    <a:pt x="1182" y="778"/>
                  </a:cubicBezTo>
                  <a:cubicBezTo>
                    <a:pt x="1198" y="778"/>
                    <a:pt x="1213" y="774"/>
                    <a:pt x="1228" y="768"/>
                  </a:cubicBezTo>
                  <a:cubicBezTo>
                    <a:pt x="1310" y="745"/>
                    <a:pt x="1369" y="650"/>
                    <a:pt x="1346" y="568"/>
                  </a:cubicBezTo>
                  <a:cubicBezTo>
                    <a:pt x="1287" y="357"/>
                    <a:pt x="1113" y="183"/>
                    <a:pt x="913" y="87"/>
                  </a:cubicBezTo>
                  <a:cubicBezTo>
                    <a:pt x="766" y="25"/>
                    <a:pt x="616" y="0"/>
                    <a:pt x="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476875" y="1538713"/>
              <a:ext cx="37950" cy="54925"/>
            </a:xfrm>
            <a:custGeom>
              <a:avLst/>
              <a:gdLst/>
              <a:ahLst/>
              <a:cxnLst/>
              <a:rect l="l" t="t" r="r" b="b"/>
              <a:pathLst>
                <a:path w="1518" h="2197" extrusionOk="0">
                  <a:moveTo>
                    <a:pt x="225" y="1"/>
                  </a:moveTo>
                  <a:cubicBezTo>
                    <a:pt x="113" y="1"/>
                    <a:pt x="1" y="118"/>
                    <a:pt x="65" y="247"/>
                  </a:cubicBezTo>
                  <a:cubicBezTo>
                    <a:pt x="405" y="891"/>
                    <a:pt x="767" y="1512"/>
                    <a:pt x="1177" y="2108"/>
                  </a:cubicBezTo>
                  <a:cubicBezTo>
                    <a:pt x="1209" y="2163"/>
                    <a:pt x="1264" y="2197"/>
                    <a:pt x="1322" y="2197"/>
                  </a:cubicBezTo>
                  <a:cubicBezTo>
                    <a:pt x="1353" y="2197"/>
                    <a:pt x="1384" y="2187"/>
                    <a:pt x="1414" y="2167"/>
                  </a:cubicBezTo>
                  <a:cubicBezTo>
                    <a:pt x="1484" y="2133"/>
                    <a:pt x="1518" y="2015"/>
                    <a:pt x="1470" y="1945"/>
                  </a:cubicBezTo>
                  <a:cubicBezTo>
                    <a:pt x="1062" y="1349"/>
                    <a:pt x="686" y="728"/>
                    <a:pt x="360" y="84"/>
                  </a:cubicBezTo>
                  <a:cubicBezTo>
                    <a:pt x="326" y="25"/>
                    <a:pt x="275"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476450" y="1451388"/>
              <a:ext cx="246225" cy="100375"/>
            </a:xfrm>
            <a:custGeom>
              <a:avLst/>
              <a:gdLst/>
              <a:ahLst/>
              <a:cxnLst/>
              <a:rect l="l" t="t" r="r" b="b"/>
              <a:pathLst>
                <a:path w="9849" h="4015" extrusionOk="0">
                  <a:moveTo>
                    <a:pt x="4309" y="0"/>
                  </a:moveTo>
                  <a:cubicBezTo>
                    <a:pt x="4109" y="0"/>
                    <a:pt x="3909" y="9"/>
                    <a:pt x="3713" y="28"/>
                  </a:cubicBezTo>
                  <a:cubicBezTo>
                    <a:pt x="2004" y="168"/>
                    <a:pt x="329" y="978"/>
                    <a:pt x="59" y="2805"/>
                  </a:cubicBezTo>
                  <a:cubicBezTo>
                    <a:pt x="0" y="3226"/>
                    <a:pt x="70" y="3729"/>
                    <a:pt x="447" y="3929"/>
                  </a:cubicBezTo>
                  <a:cubicBezTo>
                    <a:pt x="544" y="3974"/>
                    <a:pt x="647" y="3992"/>
                    <a:pt x="751" y="3992"/>
                  </a:cubicBezTo>
                  <a:cubicBezTo>
                    <a:pt x="971" y="3992"/>
                    <a:pt x="1199" y="3910"/>
                    <a:pt x="1405" y="3822"/>
                  </a:cubicBezTo>
                  <a:cubicBezTo>
                    <a:pt x="2344" y="3412"/>
                    <a:pt x="3221" y="2875"/>
                    <a:pt x="4016" y="2242"/>
                  </a:cubicBezTo>
                  <a:cubicBezTo>
                    <a:pt x="4216" y="2709"/>
                    <a:pt x="4486" y="3156"/>
                    <a:pt x="4826" y="3541"/>
                  </a:cubicBezTo>
                  <a:cubicBezTo>
                    <a:pt x="4977" y="3729"/>
                    <a:pt x="5166" y="3903"/>
                    <a:pt x="5410" y="3929"/>
                  </a:cubicBezTo>
                  <a:cubicBezTo>
                    <a:pt x="5422" y="3930"/>
                    <a:pt x="5434" y="3930"/>
                    <a:pt x="5446" y="3930"/>
                  </a:cubicBezTo>
                  <a:cubicBezTo>
                    <a:pt x="5904" y="3930"/>
                    <a:pt x="6157" y="3296"/>
                    <a:pt x="6009" y="2849"/>
                  </a:cubicBezTo>
                  <a:lnTo>
                    <a:pt x="6009" y="2849"/>
                  </a:lnTo>
                  <a:cubicBezTo>
                    <a:pt x="6534" y="3226"/>
                    <a:pt x="7063" y="3600"/>
                    <a:pt x="7659" y="3822"/>
                  </a:cubicBezTo>
                  <a:cubicBezTo>
                    <a:pt x="7989" y="3942"/>
                    <a:pt x="8344" y="4015"/>
                    <a:pt x="8692" y="4015"/>
                  </a:cubicBezTo>
                  <a:cubicBezTo>
                    <a:pt x="8986" y="4015"/>
                    <a:pt x="9277" y="3963"/>
                    <a:pt x="9545" y="3844"/>
                  </a:cubicBezTo>
                  <a:cubicBezTo>
                    <a:pt x="9651" y="3811"/>
                    <a:pt x="9755" y="3740"/>
                    <a:pt x="9814" y="3634"/>
                  </a:cubicBezTo>
                  <a:cubicBezTo>
                    <a:pt x="9848" y="3552"/>
                    <a:pt x="9848" y="3459"/>
                    <a:pt x="9837" y="3367"/>
                  </a:cubicBezTo>
                  <a:cubicBezTo>
                    <a:pt x="9733" y="2428"/>
                    <a:pt x="9089" y="1610"/>
                    <a:pt x="8291" y="1093"/>
                  </a:cubicBezTo>
                  <a:cubicBezTo>
                    <a:pt x="7496" y="579"/>
                    <a:pt x="6560" y="320"/>
                    <a:pt x="5632" y="135"/>
                  </a:cubicBezTo>
                  <a:cubicBezTo>
                    <a:pt x="5206" y="45"/>
                    <a:pt x="4755" y="0"/>
                    <a:pt x="4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434775" y="1553113"/>
              <a:ext cx="49350" cy="46575"/>
            </a:xfrm>
            <a:custGeom>
              <a:avLst/>
              <a:gdLst/>
              <a:ahLst/>
              <a:cxnLst/>
              <a:rect l="l" t="t" r="r" b="b"/>
              <a:pathLst>
                <a:path w="1974" h="1863" extrusionOk="0">
                  <a:moveTo>
                    <a:pt x="894" y="1018"/>
                  </a:moveTo>
                  <a:cubicBezTo>
                    <a:pt x="894" y="1023"/>
                    <a:pt x="891" y="1026"/>
                    <a:pt x="890" y="1026"/>
                  </a:cubicBezTo>
                  <a:cubicBezTo>
                    <a:pt x="890" y="1026"/>
                    <a:pt x="889" y="1026"/>
                    <a:pt x="889" y="1025"/>
                  </a:cubicBezTo>
                  <a:lnTo>
                    <a:pt x="889" y="1025"/>
                  </a:lnTo>
                  <a:cubicBezTo>
                    <a:pt x="890" y="1022"/>
                    <a:pt x="894" y="1018"/>
                    <a:pt x="894" y="1018"/>
                  </a:cubicBezTo>
                  <a:close/>
                  <a:moveTo>
                    <a:pt x="889" y="1026"/>
                  </a:moveTo>
                  <a:lnTo>
                    <a:pt x="889" y="1026"/>
                  </a:lnTo>
                  <a:cubicBezTo>
                    <a:pt x="892" y="1028"/>
                    <a:pt x="894" y="1029"/>
                    <a:pt x="894" y="1029"/>
                  </a:cubicBezTo>
                  <a:cubicBezTo>
                    <a:pt x="891" y="1029"/>
                    <a:pt x="889" y="1028"/>
                    <a:pt x="889" y="1026"/>
                  </a:cubicBezTo>
                  <a:close/>
                  <a:moveTo>
                    <a:pt x="883" y="1018"/>
                  </a:moveTo>
                  <a:cubicBezTo>
                    <a:pt x="878" y="1018"/>
                    <a:pt x="880" y="1020"/>
                    <a:pt x="883" y="1023"/>
                  </a:cubicBezTo>
                  <a:lnTo>
                    <a:pt x="883" y="1023"/>
                  </a:lnTo>
                  <a:cubicBezTo>
                    <a:pt x="876" y="1026"/>
                    <a:pt x="866" y="1029"/>
                    <a:pt x="860" y="1029"/>
                  </a:cubicBezTo>
                  <a:cubicBezTo>
                    <a:pt x="845" y="1034"/>
                    <a:pt x="829" y="1036"/>
                    <a:pt x="812" y="1038"/>
                  </a:cubicBezTo>
                  <a:lnTo>
                    <a:pt x="812" y="1038"/>
                  </a:lnTo>
                  <a:cubicBezTo>
                    <a:pt x="827" y="1026"/>
                    <a:pt x="845" y="1018"/>
                    <a:pt x="860" y="1018"/>
                  </a:cubicBezTo>
                  <a:close/>
                  <a:moveTo>
                    <a:pt x="976" y="0"/>
                  </a:moveTo>
                  <a:cubicBezTo>
                    <a:pt x="779" y="0"/>
                    <a:pt x="579" y="12"/>
                    <a:pt x="391" y="93"/>
                  </a:cubicBezTo>
                  <a:cubicBezTo>
                    <a:pt x="217" y="175"/>
                    <a:pt x="87" y="338"/>
                    <a:pt x="51" y="537"/>
                  </a:cubicBezTo>
                  <a:cubicBezTo>
                    <a:pt x="0" y="849"/>
                    <a:pt x="168" y="1125"/>
                    <a:pt x="428" y="1268"/>
                  </a:cubicBezTo>
                  <a:lnTo>
                    <a:pt x="428" y="1268"/>
                  </a:lnTo>
                  <a:cubicBezTo>
                    <a:pt x="447" y="1420"/>
                    <a:pt x="529" y="1561"/>
                    <a:pt x="638" y="1661"/>
                  </a:cubicBezTo>
                  <a:cubicBezTo>
                    <a:pt x="784" y="1802"/>
                    <a:pt x="960" y="1862"/>
                    <a:pt x="1138" y="1862"/>
                  </a:cubicBezTo>
                  <a:cubicBezTo>
                    <a:pt x="1405" y="1862"/>
                    <a:pt x="1678" y="1729"/>
                    <a:pt x="1867" y="1532"/>
                  </a:cubicBezTo>
                  <a:cubicBezTo>
                    <a:pt x="1973" y="1408"/>
                    <a:pt x="1864" y="1243"/>
                    <a:pt x="1744" y="1243"/>
                  </a:cubicBezTo>
                  <a:cubicBezTo>
                    <a:pt x="1706" y="1243"/>
                    <a:pt x="1667" y="1260"/>
                    <a:pt x="1633" y="1299"/>
                  </a:cubicBezTo>
                  <a:cubicBezTo>
                    <a:pt x="1503" y="1427"/>
                    <a:pt x="1323" y="1535"/>
                    <a:pt x="1139" y="1535"/>
                  </a:cubicBezTo>
                  <a:cubicBezTo>
                    <a:pt x="1089" y="1535"/>
                    <a:pt x="1039" y="1527"/>
                    <a:pt x="990" y="1510"/>
                  </a:cubicBezTo>
                  <a:cubicBezTo>
                    <a:pt x="924" y="1482"/>
                    <a:pt x="863" y="1432"/>
                    <a:pt x="819" y="1372"/>
                  </a:cubicBezTo>
                  <a:lnTo>
                    <a:pt x="819" y="1372"/>
                  </a:lnTo>
                  <a:cubicBezTo>
                    <a:pt x="819" y="1372"/>
                    <a:pt x="820" y="1372"/>
                    <a:pt x="821" y="1372"/>
                  </a:cubicBezTo>
                  <a:cubicBezTo>
                    <a:pt x="995" y="1372"/>
                    <a:pt x="1180" y="1278"/>
                    <a:pt x="1223" y="1088"/>
                  </a:cubicBezTo>
                  <a:cubicBezTo>
                    <a:pt x="1254" y="863"/>
                    <a:pt x="1058" y="685"/>
                    <a:pt x="854" y="685"/>
                  </a:cubicBezTo>
                  <a:cubicBezTo>
                    <a:pt x="836" y="685"/>
                    <a:pt x="819" y="686"/>
                    <a:pt x="801" y="689"/>
                  </a:cubicBezTo>
                  <a:cubicBezTo>
                    <a:pt x="663" y="712"/>
                    <a:pt x="561" y="802"/>
                    <a:pt x="498" y="915"/>
                  </a:cubicBezTo>
                  <a:lnTo>
                    <a:pt x="498" y="915"/>
                  </a:lnTo>
                  <a:cubicBezTo>
                    <a:pt x="411" y="834"/>
                    <a:pt x="359" y="722"/>
                    <a:pt x="380" y="596"/>
                  </a:cubicBezTo>
                  <a:cubicBezTo>
                    <a:pt x="428" y="326"/>
                    <a:pt x="765" y="326"/>
                    <a:pt x="976" y="326"/>
                  </a:cubicBezTo>
                  <a:cubicBezTo>
                    <a:pt x="1200" y="326"/>
                    <a:pt x="1200"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01350" y="1432688"/>
              <a:ext cx="668075" cy="249950"/>
            </a:xfrm>
            <a:custGeom>
              <a:avLst/>
              <a:gdLst/>
              <a:ahLst/>
              <a:cxnLst/>
              <a:rect l="l" t="t" r="r" b="b"/>
              <a:pathLst>
                <a:path w="26723" h="9998" extrusionOk="0">
                  <a:moveTo>
                    <a:pt x="26535" y="1"/>
                  </a:moveTo>
                  <a:cubicBezTo>
                    <a:pt x="26524" y="1"/>
                    <a:pt x="26512" y="1"/>
                    <a:pt x="26501" y="3"/>
                  </a:cubicBezTo>
                  <a:cubicBezTo>
                    <a:pt x="25458" y="155"/>
                    <a:pt x="24522" y="672"/>
                    <a:pt x="23598" y="1138"/>
                  </a:cubicBezTo>
                  <a:cubicBezTo>
                    <a:pt x="23128" y="1386"/>
                    <a:pt x="22648" y="1608"/>
                    <a:pt x="22156" y="1782"/>
                  </a:cubicBezTo>
                  <a:cubicBezTo>
                    <a:pt x="21619" y="1959"/>
                    <a:pt x="21057" y="2052"/>
                    <a:pt x="20495" y="2063"/>
                  </a:cubicBezTo>
                  <a:cubicBezTo>
                    <a:pt x="20423" y="2065"/>
                    <a:pt x="20351" y="2066"/>
                    <a:pt x="20280" y="2066"/>
                  </a:cubicBezTo>
                  <a:cubicBezTo>
                    <a:pt x="19183" y="2066"/>
                    <a:pt x="18108" y="1810"/>
                    <a:pt x="17063" y="1515"/>
                  </a:cubicBezTo>
                  <a:cubicBezTo>
                    <a:pt x="15939" y="1197"/>
                    <a:pt x="14826" y="835"/>
                    <a:pt x="13679" y="601"/>
                  </a:cubicBezTo>
                  <a:cubicBezTo>
                    <a:pt x="12667" y="400"/>
                    <a:pt x="11629" y="289"/>
                    <a:pt x="10592" y="289"/>
                  </a:cubicBezTo>
                  <a:cubicBezTo>
                    <a:pt x="9454" y="289"/>
                    <a:pt x="8317" y="423"/>
                    <a:pt x="7215" y="717"/>
                  </a:cubicBezTo>
                  <a:cubicBezTo>
                    <a:pt x="5248" y="1256"/>
                    <a:pt x="3443" y="2310"/>
                    <a:pt x="2120" y="3867"/>
                  </a:cubicBezTo>
                  <a:cubicBezTo>
                    <a:pt x="877" y="5332"/>
                    <a:pt x="59" y="7192"/>
                    <a:pt x="12" y="9126"/>
                  </a:cubicBezTo>
                  <a:cubicBezTo>
                    <a:pt x="0" y="9359"/>
                    <a:pt x="12" y="9595"/>
                    <a:pt x="34" y="9840"/>
                  </a:cubicBezTo>
                  <a:cubicBezTo>
                    <a:pt x="41" y="9945"/>
                    <a:pt x="126" y="9998"/>
                    <a:pt x="208" y="9998"/>
                  </a:cubicBezTo>
                  <a:cubicBezTo>
                    <a:pt x="290" y="9998"/>
                    <a:pt x="369" y="9945"/>
                    <a:pt x="363" y="9840"/>
                  </a:cubicBezTo>
                  <a:cubicBezTo>
                    <a:pt x="211" y="7931"/>
                    <a:pt x="877" y="6057"/>
                    <a:pt x="2001" y="4547"/>
                  </a:cubicBezTo>
                  <a:cubicBezTo>
                    <a:pt x="3210" y="2931"/>
                    <a:pt x="4908" y="1796"/>
                    <a:pt x="6816" y="1186"/>
                  </a:cubicBezTo>
                  <a:cubicBezTo>
                    <a:pt x="8033" y="795"/>
                    <a:pt x="9312" y="620"/>
                    <a:pt x="10593" y="620"/>
                  </a:cubicBezTo>
                  <a:cubicBezTo>
                    <a:pt x="11458" y="620"/>
                    <a:pt x="12324" y="700"/>
                    <a:pt x="13173" y="846"/>
                  </a:cubicBezTo>
                  <a:cubicBezTo>
                    <a:pt x="15422" y="1234"/>
                    <a:pt x="17555" y="2251"/>
                    <a:pt x="19862" y="2392"/>
                  </a:cubicBezTo>
                  <a:cubicBezTo>
                    <a:pt x="20004" y="2401"/>
                    <a:pt x="20146" y="2406"/>
                    <a:pt x="20288" y="2406"/>
                  </a:cubicBezTo>
                  <a:cubicBezTo>
                    <a:pt x="20707" y="2406"/>
                    <a:pt x="21125" y="2366"/>
                    <a:pt x="21535" y="2288"/>
                  </a:cubicBezTo>
                  <a:cubicBezTo>
                    <a:pt x="22052" y="2181"/>
                    <a:pt x="22544" y="2007"/>
                    <a:pt x="23024" y="1782"/>
                  </a:cubicBezTo>
                  <a:cubicBezTo>
                    <a:pt x="23971" y="1360"/>
                    <a:pt x="24851" y="798"/>
                    <a:pt x="25846" y="495"/>
                  </a:cubicBezTo>
                  <a:cubicBezTo>
                    <a:pt x="26091" y="424"/>
                    <a:pt x="26338" y="365"/>
                    <a:pt x="26594" y="332"/>
                  </a:cubicBezTo>
                  <a:cubicBezTo>
                    <a:pt x="26678" y="320"/>
                    <a:pt x="26723" y="202"/>
                    <a:pt x="26712" y="121"/>
                  </a:cubicBezTo>
                  <a:cubicBezTo>
                    <a:pt x="26692" y="37"/>
                    <a:pt x="26616" y="1"/>
                    <a:pt x="26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593275" y="1359913"/>
              <a:ext cx="52725" cy="83450"/>
            </a:xfrm>
            <a:custGeom>
              <a:avLst/>
              <a:gdLst/>
              <a:ahLst/>
              <a:cxnLst/>
              <a:rect l="l" t="t" r="r" b="b"/>
              <a:pathLst>
                <a:path w="2109" h="3338" extrusionOk="0">
                  <a:moveTo>
                    <a:pt x="1933" y="1"/>
                  </a:moveTo>
                  <a:cubicBezTo>
                    <a:pt x="1918" y="1"/>
                    <a:pt x="1902" y="4"/>
                    <a:pt x="1887" y="11"/>
                  </a:cubicBezTo>
                  <a:cubicBezTo>
                    <a:pt x="1381" y="185"/>
                    <a:pt x="855" y="407"/>
                    <a:pt x="493" y="817"/>
                  </a:cubicBezTo>
                  <a:cubicBezTo>
                    <a:pt x="130" y="1239"/>
                    <a:pt x="1" y="1778"/>
                    <a:pt x="35" y="2329"/>
                  </a:cubicBezTo>
                  <a:cubicBezTo>
                    <a:pt x="60" y="2633"/>
                    <a:pt x="116" y="2936"/>
                    <a:pt x="212" y="3217"/>
                  </a:cubicBezTo>
                  <a:cubicBezTo>
                    <a:pt x="240" y="3301"/>
                    <a:pt x="308" y="3337"/>
                    <a:pt x="376" y="3337"/>
                  </a:cubicBezTo>
                  <a:cubicBezTo>
                    <a:pt x="479" y="3337"/>
                    <a:pt x="580" y="3256"/>
                    <a:pt x="538" y="3136"/>
                  </a:cubicBezTo>
                  <a:cubicBezTo>
                    <a:pt x="386" y="2692"/>
                    <a:pt x="304" y="2200"/>
                    <a:pt x="411" y="1731"/>
                  </a:cubicBezTo>
                  <a:cubicBezTo>
                    <a:pt x="456" y="1509"/>
                    <a:pt x="538" y="1287"/>
                    <a:pt x="678" y="1109"/>
                  </a:cubicBezTo>
                  <a:cubicBezTo>
                    <a:pt x="833" y="924"/>
                    <a:pt x="1018" y="772"/>
                    <a:pt x="1218" y="654"/>
                  </a:cubicBezTo>
                  <a:cubicBezTo>
                    <a:pt x="1451" y="514"/>
                    <a:pt x="1710" y="421"/>
                    <a:pt x="1968" y="325"/>
                  </a:cubicBezTo>
                  <a:cubicBezTo>
                    <a:pt x="2050" y="303"/>
                    <a:pt x="2109" y="221"/>
                    <a:pt x="2084" y="126"/>
                  </a:cubicBezTo>
                  <a:cubicBezTo>
                    <a:pt x="2065" y="59"/>
                    <a:pt x="2000" y="1"/>
                    <a:pt x="1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3050" y="1350813"/>
              <a:ext cx="36225" cy="89250"/>
            </a:xfrm>
            <a:custGeom>
              <a:avLst/>
              <a:gdLst/>
              <a:ahLst/>
              <a:cxnLst/>
              <a:rect l="l" t="t" r="r" b="b"/>
              <a:pathLst>
                <a:path w="1449" h="3570" extrusionOk="0">
                  <a:moveTo>
                    <a:pt x="1196" y="0"/>
                  </a:moveTo>
                  <a:cubicBezTo>
                    <a:pt x="1170" y="0"/>
                    <a:pt x="1142" y="7"/>
                    <a:pt x="1113" y="23"/>
                  </a:cubicBezTo>
                  <a:cubicBezTo>
                    <a:pt x="633" y="293"/>
                    <a:pt x="282" y="760"/>
                    <a:pt x="141" y="1299"/>
                  </a:cubicBezTo>
                  <a:cubicBezTo>
                    <a:pt x="0" y="1839"/>
                    <a:pt x="96" y="2412"/>
                    <a:pt x="400" y="2879"/>
                  </a:cubicBezTo>
                  <a:cubicBezTo>
                    <a:pt x="574" y="3149"/>
                    <a:pt x="799" y="3385"/>
                    <a:pt x="1066" y="3548"/>
                  </a:cubicBezTo>
                  <a:cubicBezTo>
                    <a:pt x="1093" y="3563"/>
                    <a:pt x="1121" y="3570"/>
                    <a:pt x="1146" y="3570"/>
                  </a:cubicBezTo>
                  <a:cubicBezTo>
                    <a:pt x="1295" y="3570"/>
                    <a:pt x="1391" y="3344"/>
                    <a:pt x="1243" y="3255"/>
                  </a:cubicBezTo>
                  <a:cubicBezTo>
                    <a:pt x="832" y="3008"/>
                    <a:pt x="551" y="2612"/>
                    <a:pt x="447" y="2142"/>
                  </a:cubicBezTo>
                  <a:cubicBezTo>
                    <a:pt x="341" y="1684"/>
                    <a:pt x="459" y="1218"/>
                    <a:pt x="714" y="830"/>
                  </a:cubicBezTo>
                  <a:cubicBezTo>
                    <a:pt x="855" y="608"/>
                    <a:pt x="1054" y="434"/>
                    <a:pt x="1291" y="304"/>
                  </a:cubicBezTo>
                  <a:cubicBezTo>
                    <a:pt x="1448" y="223"/>
                    <a:pt x="1346"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973925" y="1861938"/>
              <a:ext cx="504825" cy="85400"/>
            </a:xfrm>
            <a:custGeom>
              <a:avLst/>
              <a:gdLst/>
              <a:ahLst/>
              <a:cxnLst/>
              <a:rect l="l" t="t" r="r" b="b"/>
              <a:pathLst>
                <a:path w="20193" h="3416" extrusionOk="0">
                  <a:moveTo>
                    <a:pt x="4948" y="392"/>
                  </a:moveTo>
                  <a:cubicBezTo>
                    <a:pt x="5057" y="392"/>
                    <a:pt x="5167" y="493"/>
                    <a:pt x="5216" y="598"/>
                  </a:cubicBezTo>
                  <a:cubicBezTo>
                    <a:pt x="5312" y="798"/>
                    <a:pt x="5171" y="1020"/>
                    <a:pt x="5031" y="1160"/>
                  </a:cubicBezTo>
                  <a:cubicBezTo>
                    <a:pt x="4952" y="1239"/>
                    <a:pt x="4863" y="1310"/>
                    <a:pt x="4768" y="1373"/>
                  </a:cubicBezTo>
                  <a:lnTo>
                    <a:pt x="4768" y="1373"/>
                  </a:lnTo>
                  <a:cubicBezTo>
                    <a:pt x="4735" y="1289"/>
                    <a:pt x="4708" y="1203"/>
                    <a:pt x="4691" y="1112"/>
                  </a:cubicBezTo>
                  <a:cubicBezTo>
                    <a:pt x="4643" y="902"/>
                    <a:pt x="4668" y="621"/>
                    <a:pt x="4809" y="458"/>
                  </a:cubicBezTo>
                  <a:cubicBezTo>
                    <a:pt x="4852" y="411"/>
                    <a:pt x="4900" y="392"/>
                    <a:pt x="4948" y="392"/>
                  </a:cubicBezTo>
                  <a:close/>
                  <a:moveTo>
                    <a:pt x="10547" y="961"/>
                  </a:moveTo>
                  <a:cubicBezTo>
                    <a:pt x="10615" y="961"/>
                    <a:pt x="10681" y="985"/>
                    <a:pt x="10733" y="1042"/>
                  </a:cubicBezTo>
                  <a:cubicBezTo>
                    <a:pt x="10826" y="1160"/>
                    <a:pt x="10837" y="1349"/>
                    <a:pt x="10815" y="1489"/>
                  </a:cubicBezTo>
                  <a:cubicBezTo>
                    <a:pt x="10793" y="1700"/>
                    <a:pt x="10697" y="1874"/>
                    <a:pt x="10570" y="2037"/>
                  </a:cubicBezTo>
                  <a:cubicBezTo>
                    <a:pt x="10543" y="2071"/>
                    <a:pt x="10514" y="2105"/>
                    <a:pt x="10485" y="2137"/>
                  </a:cubicBezTo>
                  <a:lnTo>
                    <a:pt x="10485" y="2137"/>
                  </a:lnTo>
                  <a:cubicBezTo>
                    <a:pt x="10383" y="2025"/>
                    <a:pt x="10296" y="1902"/>
                    <a:pt x="10230" y="1770"/>
                  </a:cubicBezTo>
                  <a:cubicBezTo>
                    <a:pt x="10124" y="1559"/>
                    <a:pt x="10090" y="1278"/>
                    <a:pt x="10264" y="1090"/>
                  </a:cubicBezTo>
                  <a:cubicBezTo>
                    <a:pt x="10341" y="1013"/>
                    <a:pt x="10447" y="961"/>
                    <a:pt x="10547" y="961"/>
                  </a:cubicBezTo>
                  <a:close/>
                  <a:moveTo>
                    <a:pt x="14556" y="1144"/>
                  </a:moveTo>
                  <a:cubicBezTo>
                    <a:pt x="14651" y="1144"/>
                    <a:pt x="14738" y="1197"/>
                    <a:pt x="14772" y="1312"/>
                  </a:cubicBezTo>
                  <a:cubicBezTo>
                    <a:pt x="14831" y="1534"/>
                    <a:pt x="14738" y="1756"/>
                    <a:pt x="14620" y="1933"/>
                  </a:cubicBezTo>
                  <a:cubicBezTo>
                    <a:pt x="14569" y="2010"/>
                    <a:pt x="14511" y="2080"/>
                    <a:pt x="14446" y="2145"/>
                  </a:cubicBezTo>
                  <a:lnTo>
                    <a:pt x="14446" y="2145"/>
                  </a:lnTo>
                  <a:cubicBezTo>
                    <a:pt x="14368" y="2046"/>
                    <a:pt x="14303" y="1936"/>
                    <a:pt x="14258" y="1815"/>
                  </a:cubicBezTo>
                  <a:cubicBezTo>
                    <a:pt x="14176" y="1616"/>
                    <a:pt x="14165" y="1349"/>
                    <a:pt x="14376" y="1208"/>
                  </a:cubicBezTo>
                  <a:cubicBezTo>
                    <a:pt x="14431" y="1166"/>
                    <a:pt x="14495" y="1144"/>
                    <a:pt x="14556" y="1144"/>
                  </a:cubicBezTo>
                  <a:close/>
                  <a:moveTo>
                    <a:pt x="230" y="1"/>
                  </a:moveTo>
                  <a:cubicBezTo>
                    <a:pt x="120" y="1"/>
                    <a:pt x="1" y="121"/>
                    <a:pt x="65" y="258"/>
                  </a:cubicBezTo>
                  <a:cubicBezTo>
                    <a:pt x="604" y="1360"/>
                    <a:pt x="1729" y="2107"/>
                    <a:pt x="2957" y="2166"/>
                  </a:cubicBezTo>
                  <a:cubicBezTo>
                    <a:pt x="3016" y="2170"/>
                    <a:pt x="3074" y="2171"/>
                    <a:pt x="3133" y="2171"/>
                  </a:cubicBezTo>
                  <a:cubicBezTo>
                    <a:pt x="3646" y="2171"/>
                    <a:pt x="4162" y="2047"/>
                    <a:pt x="4632" y="1824"/>
                  </a:cubicBezTo>
                  <a:lnTo>
                    <a:pt x="4632" y="1824"/>
                  </a:lnTo>
                  <a:cubicBezTo>
                    <a:pt x="4790" y="2065"/>
                    <a:pt x="4997" y="2277"/>
                    <a:pt x="5216" y="2447"/>
                  </a:cubicBezTo>
                  <a:cubicBezTo>
                    <a:pt x="5745" y="2858"/>
                    <a:pt x="6388" y="3116"/>
                    <a:pt x="7043" y="3246"/>
                  </a:cubicBezTo>
                  <a:cubicBezTo>
                    <a:pt x="7404" y="3323"/>
                    <a:pt x="7768" y="3363"/>
                    <a:pt x="8134" y="3363"/>
                  </a:cubicBezTo>
                  <a:cubicBezTo>
                    <a:pt x="8364" y="3363"/>
                    <a:pt x="8594" y="3347"/>
                    <a:pt x="8825" y="3316"/>
                  </a:cubicBezTo>
                  <a:cubicBezTo>
                    <a:pt x="9362" y="3232"/>
                    <a:pt x="9902" y="3035"/>
                    <a:pt x="10346" y="2706"/>
                  </a:cubicBezTo>
                  <a:cubicBezTo>
                    <a:pt x="10393" y="2670"/>
                    <a:pt x="10440" y="2633"/>
                    <a:pt x="10486" y="2594"/>
                  </a:cubicBezTo>
                  <a:lnTo>
                    <a:pt x="10486" y="2594"/>
                  </a:lnTo>
                  <a:cubicBezTo>
                    <a:pt x="11017" y="3028"/>
                    <a:pt x="11706" y="3225"/>
                    <a:pt x="12397" y="3225"/>
                  </a:cubicBezTo>
                  <a:cubicBezTo>
                    <a:pt x="12730" y="3225"/>
                    <a:pt x="13064" y="3179"/>
                    <a:pt x="13381" y="3091"/>
                  </a:cubicBezTo>
                  <a:cubicBezTo>
                    <a:pt x="13751" y="2991"/>
                    <a:pt x="14120" y="2831"/>
                    <a:pt x="14430" y="2599"/>
                  </a:cubicBezTo>
                  <a:lnTo>
                    <a:pt x="14430" y="2599"/>
                  </a:lnTo>
                  <a:cubicBezTo>
                    <a:pt x="14682" y="2813"/>
                    <a:pt x="14990" y="2962"/>
                    <a:pt x="15312" y="3057"/>
                  </a:cubicBezTo>
                  <a:cubicBezTo>
                    <a:pt x="15705" y="3179"/>
                    <a:pt x="16117" y="3224"/>
                    <a:pt x="16528" y="3224"/>
                  </a:cubicBezTo>
                  <a:cubicBezTo>
                    <a:pt x="16670" y="3224"/>
                    <a:pt x="16810" y="3218"/>
                    <a:pt x="16950" y="3209"/>
                  </a:cubicBezTo>
                  <a:cubicBezTo>
                    <a:pt x="17459" y="3173"/>
                    <a:pt x="17966" y="3104"/>
                    <a:pt x="18479" y="3104"/>
                  </a:cubicBezTo>
                  <a:cubicBezTo>
                    <a:pt x="18640" y="3104"/>
                    <a:pt x="18803" y="3111"/>
                    <a:pt x="18966" y="3128"/>
                  </a:cubicBezTo>
                  <a:cubicBezTo>
                    <a:pt x="19269" y="3161"/>
                    <a:pt x="19587" y="3257"/>
                    <a:pt x="19856" y="3397"/>
                  </a:cubicBezTo>
                  <a:cubicBezTo>
                    <a:pt x="19884" y="3410"/>
                    <a:pt x="19911" y="3416"/>
                    <a:pt x="19936" y="3416"/>
                  </a:cubicBezTo>
                  <a:cubicBezTo>
                    <a:pt x="20094" y="3416"/>
                    <a:pt x="20193" y="3196"/>
                    <a:pt x="20031" y="3116"/>
                  </a:cubicBezTo>
                  <a:cubicBezTo>
                    <a:pt x="19532" y="2853"/>
                    <a:pt x="19006" y="2782"/>
                    <a:pt x="18470" y="2782"/>
                  </a:cubicBezTo>
                  <a:cubicBezTo>
                    <a:pt x="17861" y="2782"/>
                    <a:pt x="17240" y="2874"/>
                    <a:pt x="16636" y="2880"/>
                  </a:cubicBezTo>
                  <a:cubicBezTo>
                    <a:pt x="16584" y="2882"/>
                    <a:pt x="16533" y="2883"/>
                    <a:pt x="16481" y="2883"/>
                  </a:cubicBezTo>
                  <a:cubicBezTo>
                    <a:pt x="16061" y="2883"/>
                    <a:pt x="15637" y="2830"/>
                    <a:pt x="15242" y="2695"/>
                  </a:cubicBezTo>
                  <a:cubicBezTo>
                    <a:pt x="15046" y="2622"/>
                    <a:pt x="14850" y="2518"/>
                    <a:pt x="14681" y="2381"/>
                  </a:cubicBezTo>
                  <a:lnTo>
                    <a:pt x="14681" y="2381"/>
                  </a:lnTo>
                  <a:cubicBezTo>
                    <a:pt x="14744" y="2317"/>
                    <a:pt x="14803" y="2249"/>
                    <a:pt x="14857" y="2178"/>
                  </a:cubicBezTo>
                  <a:cubicBezTo>
                    <a:pt x="15031" y="1956"/>
                    <a:pt x="15149" y="1663"/>
                    <a:pt x="15112" y="1382"/>
                  </a:cubicBezTo>
                  <a:cubicBezTo>
                    <a:pt x="15090" y="1090"/>
                    <a:pt x="14902" y="831"/>
                    <a:pt x="14598" y="809"/>
                  </a:cubicBezTo>
                  <a:cubicBezTo>
                    <a:pt x="14583" y="808"/>
                    <a:pt x="14568" y="807"/>
                    <a:pt x="14553" y="807"/>
                  </a:cubicBezTo>
                  <a:cubicBezTo>
                    <a:pt x="14307" y="807"/>
                    <a:pt x="14052" y="975"/>
                    <a:pt x="13943" y="1208"/>
                  </a:cubicBezTo>
                  <a:cubicBezTo>
                    <a:pt x="13803" y="1512"/>
                    <a:pt x="13884" y="1863"/>
                    <a:pt x="14047" y="2144"/>
                  </a:cubicBezTo>
                  <a:cubicBezTo>
                    <a:pt x="14090" y="2219"/>
                    <a:pt x="14139" y="2290"/>
                    <a:pt x="14192" y="2356"/>
                  </a:cubicBezTo>
                  <a:lnTo>
                    <a:pt x="14192" y="2356"/>
                  </a:lnTo>
                  <a:cubicBezTo>
                    <a:pt x="14152" y="2384"/>
                    <a:pt x="14111" y="2411"/>
                    <a:pt x="14070" y="2436"/>
                  </a:cubicBezTo>
                  <a:cubicBezTo>
                    <a:pt x="13581" y="2741"/>
                    <a:pt x="12993" y="2900"/>
                    <a:pt x="12407" y="2900"/>
                  </a:cubicBezTo>
                  <a:cubicBezTo>
                    <a:pt x="12026" y="2900"/>
                    <a:pt x="11647" y="2833"/>
                    <a:pt x="11296" y="2695"/>
                  </a:cubicBezTo>
                  <a:cubicBezTo>
                    <a:pt x="11097" y="2614"/>
                    <a:pt x="10901" y="2501"/>
                    <a:pt x="10727" y="2362"/>
                  </a:cubicBezTo>
                  <a:lnTo>
                    <a:pt x="10727" y="2362"/>
                  </a:lnTo>
                  <a:cubicBezTo>
                    <a:pt x="10967" y="2097"/>
                    <a:pt x="11140" y="1778"/>
                    <a:pt x="11155" y="1405"/>
                  </a:cubicBezTo>
                  <a:cubicBezTo>
                    <a:pt x="11166" y="1183"/>
                    <a:pt x="11107" y="927"/>
                    <a:pt x="10933" y="772"/>
                  </a:cubicBezTo>
                  <a:cubicBezTo>
                    <a:pt x="10820" y="679"/>
                    <a:pt x="10677" y="633"/>
                    <a:pt x="10533" y="633"/>
                  </a:cubicBezTo>
                  <a:cubicBezTo>
                    <a:pt x="10407" y="633"/>
                    <a:pt x="10280" y="668"/>
                    <a:pt x="10171" y="739"/>
                  </a:cubicBezTo>
                  <a:cubicBezTo>
                    <a:pt x="9913" y="927"/>
                    <a:pt x="9772" y="1219"/>
                    <a:pt x="9820" y="1534"/>
                  </a:cubicBezTo>
                  <a:cubicBezTo>
                    <a:pt x="9853" y="1852"/>
                    <a:pt x="10030" y="2126"/>
                    <a:pt x="10243" y="2365"/>
                  </a:cubicBezTo>
                  <a:lnTo>
                    <a:pt x="10243" y="2365"/>
                  </a:lnTo>
                  <a:cubicBezTo>
                    <a:pt x="10001" y="2562"/>
                    <a:pt x="9720" y="2713"/>
                    <a:pt x="9421" y="2824"/>
                  </a:cubicBezTo>
                  <a:cubicBezTo>
                    <a:pt x="9002" y="2968"/>
                    <a:pt x="8559" y="3033"/>
                    <a:pt x="8115" y="3033"/>
                  </a:cubicBezTo>
                  <a:cubicBezTo>
                    <a:pt x="7515" y="3033"/>
                    <a:pt x="6911" y="2914"/>
                    <a:pt x="6355" y="2706"/>
                  </a:cubicBezTo>
                  <a:cubicBezTo>
                    <a:pt x="5849" y="2507"/>
                    <a:pt x="5346" y="2214"/>
                    <a:pt x="5006" y="1781"/>
                  </a:cubicBezTo>
                  <a:cubicBezTo>
                    <a:pt x="4977" y="1744"/>
                    <a:pt x="4950" y="1705"/>
                    <a:pt x="4924" y="1666"/>
                  </a:cubicBezTo>
                  <a:lnTo>
                    <a:pt x="4924" y="1666"/>
                  </a:lnTo>
                  <a:cubicBezTo>
                    <a:pt x="5150" y="1524"/>
                    <a:pt x="5363" y="1350"/>
                    <a:pt x="5486" y="1112"/>
                  </a:cubicBezTo>
                  <a:cubicBezTo>
                    <a:pt x="5615" y="831"/>
                    <a:pt x="5615" y="539"/>
                    <a:pt x="5416" y="295"/>
                  </a:cubicBezTo>
                  <a:cubicBezTo>
                    <a:pt x="5295" y="156"/>
                    <a:pt x="5116" y="56"/>
                    <a:pt x="4935" y="56"/>
                  </a:cubicBezTo>
                  <a:cubicBezTo>
                    <a:pt x="4856" y="56"/>
                    <a:pt x="4777" y="75"/>
                    <a:pt x="4702" y="118"/>
                  </a:cubicBezTo>
                  <a:cubicBezTo>
                    <a:pt x="4432" y="281"/>
                    <a:pt x="4340" y="646"/>
                    <a:pt x="4340" y="927"/>
                  </a:cubicBezTo>
                  <a:cubicBezTo>
                    <a:pt x="4340" y="1139"/>
                    <a:pt x="4390" y="1345"/>
                    <a:pt x="4475" y="1538"/>
                  </a:cubicBezTo>
                  <a:lnTo>
                    <a:pt x="4475" y="1538"/>
                  </a:lnTo>
                  <a:cubicBezTo>
                    <a:pt x="4434" y="1557"/>
                    <a:pt x="4392" y="1576"/>
                    <a:pt x="4351" y="1593"/>
                  </a:cubicBezTo>
                  <a:cubicBezTo>
                    <a:pt x="4106" y="1700"/>
                    <a:pt x="3836" y="1770"/>
                    <a:pt x="3567" y="1804"/>
                  </a:cubicBezTo>
                  <a:cubicBezTo>
                    <a:pt x="3423" y="1824"/>
                    <a:pt x="3279" y="1834"/>
                    <a:pt x="3136" y="1834"/>
                  </a:cubicBezTo>
                  <a:cubicBezTo>
                    <a:pt x="2220" y="1834"/>
                    <a:pt x="1344" y="1424"/>
                    <a:pt x="756" y="716"/>
                  </a:cubicBezTo>
                  <a:cubicBezTo>
                    <a:pt x="593" y="528"/>
                    <a:pt x="464" y="317"/>
                    <a:pt x="357" y="84"/>
                  </a:cubicBezTo>
                  <a:cubicBezTo>
                    <a:pt x="328" y="25"/>
                    <a:pt x="280"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127500" y="1768238"/>
              <a:ext cx="348400" cy="163000"/>
            </a:xfrm>
            <a:custGeom>
              <a:avLst/>
              <a:gdLst/>
              <a:ahLst/>
              <a:cxnLst/>
              <a:rect l="l" t="t" r="r" b="b"/>
              <a:pathLst>
                <a:path w="13936" h="6520" extrusionOk="0">
                  <a:moveTo>
                    <a:pt x="8244" y="563"/>
                  </a:moveTo>
                  <a:cubicBezTo>
                    <a:pt x="8303" y="563"/>
                    <a:pt x="8348" y="574"/>
                    <a:pt x="8373" y="586"/>
                  </a:cubicBezTo>
                  <a:cubicBezTo>
                    <a:pt x="8432" y="611"/>
                    <a:pt x="8466" y="645"/>
                    <a:pt x="8489" y="704"/>
                  </a:cubicBezTo>
                  <a:cubicBezTo>
                    <a:pt x="8548" y="833"/>
                    <a:pt x="8514" y="985"/>
                    <a:pt x="8466" y="1103"/>
                  </a:cubicBezTo>
                  <a:cubicBezTo>
                    <a:pt x="8394" y="1273"/>
                    <a:pt x="8270" y="1418"/>
                    <a:pt x="8125" y="1539"/>
                  </a:cubicBezTo>
                  <a:lnTo>
                    <a:pt x="8125" y="1539"/>
                  </a:lnTo>
                  <a:cubicBezTo>
                    <a:pt x="7994" y="1404"/>
                    <a:pt x="7895" y="1242"/>
                    <a:pt x="7870" y="1055"/>
                  </a:cubicBezTo>
                  <a:cubicBezTo>
                    <a:pt x="7856" y="926"/>
                    <a:pt x="7893" y="796"/>
                    <a:pt x="7963" y="715"/>
                  </a:cubicBezTo>
                  <a:cubicBezTo>
                    <a:pt x="8011" y="670"/>
                    <a:pt x="8045" y="645"/>
                    <a:pt x="8092" y="622"/>
                  </a:cubicBezTo>
                  <a:cubicBezTo>
                    <a:pt x="8137" y="600"/>
                    <a:pt x="8208" y="574"/>
                    <a:pt x="8244" y="563"/>
                  </a:cubicBezTo>
                  <a:close/>
                  <a:moveTo>
                    <a:pt x="192" y="0"/>
                  </a:moveTo>
                  <a:cubicBezTo>
                    <a:pt x="147" y="0"/>
                    <a:pt x="100" y="18"/>
                    <a:pt x="71" y="49"/>
                  </a:cubicBezTo>
                  <a:cubicBezTo>
                    <a:pt x="1" y="119"/>
                    <a:pt x="12" y="212"/>
                    <a:pt x="71" y="282"/>
                  </a:cubicBezTo>
                  <a:cubicBezTo>
                    <a:pt x="937" y="1359"/>
                    <a:pt x="2179" y="2120"/>
                    <a:pt x="3514" y="2472"/>
                  </a:cubicBezTo>
                  <a:cubicBezTo>
                    <a:pt x="4069" y="2613"/>
                    <a:pt x="4646" y="2687"/>
                    <a:pt x="5223" y="2687"/>
                  </a:cubicBezTo>
                  <a:cubicBezTo>
                    <a:pt x="6033" y="2687"/>
                    <a:pt x="6842" y="2541"/>
                    <a:pt x="7589" y="2227"/>
                  </a:cubicBezTo>
                  <a:cubicBezTo>
                    <a:pt x="7764" y="2154"/>
                    <a:pt x="7942" y="2069"/>
                    <a:pt x="8108" y="1964"/>
                  </a:cubicBezTo>
                  <a:lnTo>
                    <a:pt x="8108" y="1964"/>
                  </a:lnTo>
                  <a:cubicBezTo>
                    <a:pt x="8160" y="2004"/>
                    <a:pt x="8213" y="2041"/>
                    <a:pt x="8267" y="2075"/>
                  </a:cubicBezTo>
                  <a:cubicBezTo>
                    <a:pt x="8595" y="2272"/>
                    <a:pt x="8969" y="2379"/>
                    <a:pt x="9357" y="2427"/>
                  </a:cubicBezTo>
                  <a:cubicBezTo>
                    <a:pt x="9611" y="2458"/>
                    <a:pt x="9867" y="2467"/>
                    <a:pt x="10125" y="2467"/>
                  </a:cubicBezTo>
                  <a:cubicBezTo>
                    <a:pt x="10403" y="2467"/>
                    <a:pt x="10683" y="2457"/>
                    <a:pt x="10963" y="2457"/>
                  </a:cubicBezTo>
                  <a:cubicBezTo>
                    <a:pt x="11178" y="2457"/>
                    <a:pt x="11392" y="2463"/>
                    <a:pt x="11606" y="2483"/>
                  </a:cubicBezTo>
                  <a:cubicBezTo>
                    <a:pt x="12272" y="2553"/>
                    <a:pt x="12963" y="2789"/>
                    <a:pt x="13303" y="3421"/>
                  </a:cubicBezTo>
                  <a:cubicBezTo>
                    <a:pt x="13677" y="4088"/>
                    <a:pt x="13607" y="4931"/>
                    <a:pt x="13595" y="5670"/>
                  </a:cubicBezTo>
                  <a:lnTo>
                    <a:pt x="13595" y="6361"/>
                  </a:lnTo>
                  <a:cubicBezTo>
                    <a:pt x="13595" y="6467"/>
                    <a:pt x="13678" y="6519"/>
                    <a:pt x="13760" y="6519"/>
                  </a:cubicBezTo>
                  <a:cubicBezTo>
                    <a:pt x="13842" y="6519"/>
                    <a:pt x="13924" y="6467"/>
                    <a:pt x="13924" y="6361"/>
                  </a:cubicBezTo>
                  <a:cubicBezTo>
                    <a:pt x="13936" y="5926"/>
                    <a:pt x="13936" y="5482"/>
                    <a:pt x="13936" y="5049"/>
                  </a:cubicBezTo>
                  <a:cubicBezTo>
                    <a:pt x="13936" y="4686"/>
                    <a:pt x="13913" y="4310"/>
                    <a:pt x="13843" y="3947"/>
                  </a:cubicBezTo>
                  <a:cubicBezTo>
                    <a:pt x="13773" y="3596"/>
                    <a:pt x="13632" y="3270"/>
                    <a:pt x="13407" y="2989"/>
                  </a:cubicBezTo>
                  <a:cubicBezTo>
                    <a:pt x="13196" y="2708"/>
                    <a:pt x="12915" y="2519"/>
                    <a:pt x="12601" y="2390"/>
                  </a:cubicBezTo>
                  <a:cubicBezTo>
                    <a:pt x="12066" y="2166"/>
                    <a:pt x="11491" y="2128"/>
                    <a:pt x="10922" y="2128"/>
                  </a:cubicBezTo>
                  <a:cubicBezTo>
                    <a:pt x="10805" y="2128"/>
                    <a:pt x="10689" y="2130"/>
                    <a:pt x="10574" y="2131"/>
                  </a:cubicBezTo>
                  <a:cubicBezTo>
                    <a:pt x="10423" y="2134"/>
                    <a:pt x="10269" y="2138"/>
                    <a:pt x="10115" y="2138"/>
                  </a:cubicBezTo>
                  <a:cubicBezTo>
                    <a:pt x="9550" y="2138"/>
                    <a:pt x="8976" y="2092"/>
                    <a:pt x="8489" y="1817"/>
                  </a:cubicBezTo>
                  <a:cubicBezTo>
                    <a:pt x="8455" y="1797"/>
                    <a:pt x="8422" y="1777"/>
                    <a:pt x="8389" y="1755"/>
                  </a:cubicBezTo>
                  <a:lnTo>
                    <a:pt x="8389" y="1755"/>
                  </a:lnTo>
                  <a:cubicBezTo>
                    <a:pt x="8437" y="1711"/>
                    <a:pt x="8483" y="1666"/>
                    <a:pt x="8525" y="1617"/>
                  </a:cubicBezTo>
                  <a:cubicBezTo>
                    <a:pt x="8770" y="1336"/>
                    <a:pt x="8958" y="915"/>
                    <a:pt x="8784" y="552"/>
                  </a:cubicBezTo>
                  <a:cubicBezTo>
                    <a:pt x="8683" y="337"/>
                    <a:pt x="8483" y="237"/>
                    <a:pt x="8272" y="237"/>
                  </a:cubicBezTo>
                  <a:cubicBezTo>
                    <a:pt x="8161" y="237"/>
                    <a:pt x="8046" y="265"/>
                    <a:pt x="7941" y="319"/>
                  </a:cubicBezTo>
                  <a:cubicBezTo>
                    <a:pt x="7612" y="482"/>
                    <a:pt x="7483" y="844"/>
                    <a:pt x="7564" y="1196"/>
                  </a:cubicBezTo>
                  <a:cubicBezTo>
                    <a:pt x="7607" y="1395"/>
                    <a:pt x="7715" y="1575"/>
                    <a:pt x="7853" y="1730"/>
                  </a:cubicBezTo>
                  <a:lnTo>
                    <a:pt x="7853" y="1730"/>
                  </a:lnTo>
                  <a:cubicBezTo>
                    <a:pt x="7823" y="1747"/>
                    <a:pt x="7793" y="1764"/>
                    <a:pt x="7764" y="1780"/>
                  </a:cubicBezTo>
                  <a:cubicBezTo>
                    <a:pt x="7190" y="2086"/>
                    <a:pt x="6521" y="2261"/>
                    <a:pt x="5889" y="2320"/>
                  </a:cubicBezTo>
                  <a:cubicBezTo>
                    <a:pt x="5664" y="2344"/>
                    <a:pt x="5439" y="2356"/>
                    <a:pt x="5215" y="2356"/>
                  </a:cubicBezTo>
                  <a:cubicBezTo>
                    <a:pt x="4797" y="2356"/>
                    <a:pt x="4381" y="2315"/>
                    <a:pt x="3969" y="2238"/>
                  </a:cubicBezTo>
                  <a:cubicBezTo>
                    <a:pt x="2693" y="1980"/>
                    <a:pt x="1499" y="1347"/>
                    <a:pt x="608" y="400"/>
                  </a:cubicBezTo>
                  <a:cubicBezTo>
                    <a:pt x="504" y="293"/>
                    <a:pt x="397" y="164"/>
                    <a:pt x="304" y="49"/>
                  </a:cubicBezTo>
                  <a:cubicBezTo>
                    <a:pt x="276" y="15"/>
                    <a:pt x="234"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287300" y="1709938"/>
              <a:ext cx="241600" cy="72750"/>
            </a:xfrm>
            <a:custGeom>
              <a:avLst/>
              <a:gdLst/>
              <a:ahLst/>
              <a:cxnLst/>
              <a:rect l="l" t="t" r="r" b="b"/>
              <a:pathLst>
                <a:path w="9664" h="2910" extrusionOk="0">
                  <a:moveTo>
                    <a:pt x="3409" y="332"/>
                  </a:moveTo>
                  <a:cubicBezTo>
                    <a:pt x="3446" y="332"/>
                    <a:pt x="3446" y="332"/>
                    <a:pt x="3479" y="343"/>
                  </a:cubicBezTo>
                  <a:cubicBezTo>
                    <a:pt x="3491" y="343"/>
                    <a:pt x="3527" y="366"/>
                    <a:pt x="3539" y="377"/>
                  </a:cubicBezTo>
                  <a:cubicBezTo>
                    <a:pt x="3586" y="425"/>
                    <a:pt x="3609" y="473"/>
                    <a:pt x="3631" y="543"/>
                  </a:cubicBezTo>
                  <a:cubicBezTo>
                    <a:pt x="3642" y="599"/>
                    <a:pt x="3657" y="669"/>
                    <a:pt x="3631" y="728"/>
                  </a:cubicBezTo>
                  <a:cubicBezTo>
                    <a:pt x="3620" y="799"/>
                    <a:pt x="3586" y="858"/>
                    <a:pt x="3516" y="928"/>
                  </a:cubicBezTo>
                  <a:cubicBezTo>
                    <a:pt x="3424" y="1013"/>
                    <a:pt x="3311" y="1067"/>
                    <a:pt x="3191" y="1104"/>
                  </a:cubicBezTo>
                  <a:lnTo>
                    <a:pt x="3191" y="1104"/>
                  </a:lnTo>
                  <a:cubicBezTo>
                    <a:pt x="3137" y="971"/>
                    <a:pt x="3114" y="829"/>
                    <a:pt x="3139" y="683"/>
                  </a:cubicBezTo>
                  <a:cubicBezTo>
                    <a:pt x="3151" y="543"/>
                    <a:pt x="3246" y="354"/>
                    <a:pt x="3409" y="332"/>
                  </a:cubicBezTo>
                  <a:close/>
                  <a:moveTo>
                    <a:pt x="3426" y="1"/>
                  </a:moveTo>
                  <a:cubicBezTo>
                    <a:pt x="3362" y="1"/>
                    <a:pt x="3298" y="13"/>
                    <a:pt x="3235" y="37"/>
                  </a:cubicBezTo>
                  <a:cubicBezTo>
                    <a:pt x="2784" y="215"/>
                    <a:pt x="2735" y="757"/>
                    <a:pt x="2871" y="1171"/>
                  </a:cubicBezTo>
                  <a:lnTo>
                    <a:pt x="2871" y="1171"/>
                  </a:lnTo>
                  <a:cubicBezTo>
                    <a:pt x="2750" y="1189"/>
                    <a:pt x="2627" y="1197"/>
                    <a:pt x="2505" y="1197"/>
                  </a:cubicBezTo>
                  <a:cubicBezTo>
                    <a:pt x="1810" y="1197"/>
                    <a:pt x="1109" y="928"/>
                    <a:pt x="599" y="484"/>
                  </a:cubicBezTo>
                  <a:cubicBezTo>
                    <a:pt x="506" y="413"/>
                    <a:pt x="424" y="332"/>
                    <a:pt x="354" y="248"/>
                  </a:cubicBezTo>
                  <a:cubicBezTo>
                    <a:pt x="319" y="213"/>
                    <a:pt x="280" y="199"/>
                    <a:pt x="242" y="199"/>
                  </a:cubicBezTo>
                  <a:cubicBezTo>
                    <a:pt x="114" y="199"/>
                    <a:pt x="1" y="366"/>
                    <a:pt x="118" y="484"/>
                  </a:cubicBezTo>
                  <a:cubicBezTo>
                    <a:pt x="730" y="1146"/>
                    <a:pt x="1636" y="1527"/>
                    <a:pt x="2536" y="1527"/>
                  </a:cubicBezTo>
                  <a:cubicBezTo>
                    <a:pt x="2636" y="1527"/>
                    <a:pt x="2736" y="1522"/>
                    <a:pt x="2836" y="1512"/>
                  </a:cubicBezTo>
                  <a:cubicBezTo>
                    <a:pt x="2898" y="1507"/>
                    <a:pt x="2959" y="1499"/>
                    <a:pt x="3021" y="1488"/>
                  </a:cubicBezTo>
                  <a:lnTo>
                    <a:pt x="3021" y="1488"/>
                  </a:lnTo>
                  <a:cubicBezTo>
                    <a:pt x="3244" y="1846"/>
                    <a:pt x="3618" y="2120"/>
                    <a:pt x="3983" y="2322"/>
                  </a:cubicBezTo>
                  <a:cubicBezTo>
                    <a:pt x="4682" y="2715"/>
                    <a:pt x="5493" y="2909"/>
                    <a:pt x="6299" y="2909"/>
                  </a:cubicBezTo>
                  <a:cubicBezTo>
                    <a:pt x="6426" y="2909"/>
                    <a:pt x="6552" y="2905"/>
                    <a:pt x="6678" y="2895"/>
                  </a:cubicBezTo>
                  <a:cubicBezTo>
                    <a:pt x="7603" y="2825"/>
                    <a:pt x="8516" y="2510"/>
                    <a:pt x="9252" y="1934"/>
                  </a:cubicBezTo>
                  <a:cubicBezTo>
                    <a:pt x="9348" y="1864"/>
                    <a:pt x="9441" y="1793"/>
                    <a:pt x="9533" y="1712"/>
                  </a:cubicBezTo>
                  <a:cubicBezTo>
                    <a:pt x="9663" y="1602"/>
                    <a:pt x="9540" y="1435"/>
                    <a:pt x="9407" y="1435"/>
                  </a:cubicBezTo>
                  <a:cubicBezTo>
                    <a:pt x="9371" y="1435"/>
                    <a:pt x="9333" y="1448"/>
                    <a:pt x="9300" y="1479"/>
                  </a:cubicBezTo>
                  <a:cubicBezTo>
                    <a:pt x="8690" y="2018"/>
                    <a:pt x="7929" y="2356"/>
                    <a:pt x="7133" y="2510"/>
                  </a:cubicBezTo>
                  <a:cubicBezTo>
                    <a:pt x="6866" y="2557"/>
                    <a:pt x="6593" y="2581"/>
                    <a:pt x="6319" y="2581"/>
                  </a:cubicBezTo>
                  <a:cubicBezTo>
                    <a:pt x="5780" y="2581"/>
                    <a:pt x="5238" y="2490"/>
                    <a:pt x="4733" y="2311"/>
                  </a:cubicBezTo>
                  <a:cubicBezTo>
                    <a:pt x="4359" y="2170"/>
                    <a:pt x="3971" y="1982"/>
                    <a:pt x="3668" y="1712"/>
                  </a:cubicBezTo>
                  <a:cubicBezTo>
                    <a:pt x="3562" y="1623"/>
                    <a:pt x="3454" y="1517"/>
                    <a:pt x="3362" y="1398"/>
                  </a:cubicBezTo>
                  <a:lnTo>
                    <a:pt x="3362" y="1398"/>
                  </a:lnTo>
                  <a:cubicBezTo>
                    <a:pt x="3426" y="1375"/>
                    <a:pt x="3489" y="1347"/>
                    <a:pt x="3550" y="1316"/>
                  </a:cubicBezTo>
                  <a:cubicBezTo>
                    <a:pt x="3749" y="1198"/>
                    <a:pt x="3924" y="1009"/>
                    <a:pt x="3960" y="787"/>
                  </a:cubicBezTo>
                  <a:cubicBezTo>
                    <a:pt x="4008" y="577"/>
                    <a:pt x="3949" y="354"/>
                    <a:pt x="3820" y="191"/>
                  </a:cubicBezTo>
                  <a:cubicBezTo>
                    <a:pt x="3721" y="67"/>
                    <a:pt x="3576" y="1"/>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816150" y="1634188"/>
              <a:ext cx="183200" cy="47775"/>
            </a:xfrm>
            <a:custGeom>
              <a:avLst/>
              <a:gdLst/>
              <a:ahLst/>
              <a:cxnLst/>
              <a:rect l="l" t="t" r="r" b="b"/>
              <a:pathLst>
                <a:path w="7328" h="1911" extrusionOk="0">
                  <a:moveTo>
                    <a:pt x="4031" y="330"/>
                  </a:moveTo>
                  <a:cubicBezTo>
                    <a:pt x="4268" y="330"/>
                    <a:pt x="4505" y="334"/>
                    <a:pt x="4740" y="341"/>
                  </a:cubicBezTo>
                  <a:cubicBezTo>
                    <a:pt x="5139" y="352"/>
                    <a:pt x="5535" y="386"/>
                    <a:pt x="5923" y="492"/>
                  </a:cubicBezTo>
                  <a:cubicBezTo>
                    <a:pt x="6097" y="537"/>
                    <a:pt x="6285" y="608"/>
                    <a:pt x="6448" y="714"/>
                  </a:cubicBezTo>
                  <a:cubicBezTo>
                    <a:pt x="6589" y="796"/>
                    <a:pt x="6766" y="914"/>
                    <a:pt x="6814" y="1077"/>
                  </a:cubicBezTo>
                  <a:cubicBezTo>
                    <a:pt x="6870" y="1240"/>
                    <a:pt x="6718" y="1358"/>
                    <a:pt x="6589" y="1428"/>
                  </a:cubicBezTo>
                  <a:cubicBezTo>
                    <a:pt x="6426" y="1521"/>
                    <a:pt x="6238" y="1558"/>
                    <a:pt x="6063" y="1569"/>
                  </a:cubicBezTo>
                  <a:cubicBezTo>
                    <a:pt x="5967" y="1577"/>
                    <a:pt x="5869" y="1580"/>
                    <a:pt x="5772" y="1580"/>
                  </a:cubicBezTo>
                  <a:cubicBezTo>
                    <a:pt x="5421" y="1580"/>
                    <a:pt x="5067" y="1536"/>
                    <a:pt x="4728" y="1499"/>
                  </a:cubicBezTo>
                  <a:cubicBezTo>
                    <a:pt x="4270" y="1440"/>
                    <a:pt x="3815" y="1369"/>
                    <a:pt x="3357" y="1277"/>
                  </a:cubicBezTo>
                  <a:cubicBezTo>
                    <a:pt x="2393" y="1081"/>
                    <a:pt x="1446" y="826"/>
                    <a:pt x="503" y="557"/>
                  </a:cubicBezTo>
                  <a:lnTo>
                    <a:pt x="503" y="557"/>
                  </a:lnTo>
                  <a:cubicBezTo>
                    <a:pt x="1437" y="442"/>
                    <a:pt x="2379" y="374"/>
                    <a:pt x="3323" y="341"/>
                  </a:cubicBezTo>
                  <a:cubicBezTo>
                    <a:pt x="3558" y="334"/>
                    <a:pt x="3794" y="330"/>
                    <a:pt x="4031" y="330"/>
                  </a:cubicBezTo>
                  <a:close/>
                  <a:moveTo>
                    <a:pt x="3885" y="1"/>
                  </a:moveTo>
                  <a:cubicBezTo>
                    <a:pt x="2738" y="12"/>
                    <a:pt x="1589" y="82"/>
                    <a:pt x="453" y="234"/>
                  </a:cubicBezTo>
                  <a:cubicBezTo>
                    <a:pt x="372" y="245"/>
                    <a:pt x="290" y="293"/>
                    <a:pt x="290" y="397"/>
                  </a:cubicBezTo>
                  <a:cubicBezTo>
                    <a:pt x="290" y="435"/>
                    <a:pt x="305" y="476"/>
                    <a:pt x="330" y="507"/>
                  </a:cubicBezTo>
                  <a:lnTo>
                    <a:pt x="330" y="507"/>
                  </a:lnTo>
                  <a:cubicBezTo>
                    <a:pt x="313" y="502"/>
                    <a:pt x="296" y="497"/>
                    <a:pt x="279" y="492"/>
                  </a:cubicBezTo>
                  <a:cubicBezTo>
                    <a:pt x="262" y="488"/>
                    <a:pt x="246" y="485"/>
                    <a:pt x="230" y="485"/>
                  </a:cubicBezTo>
                  <a:cubicBezTo>
                    <a:pt x="57" y="485"/>
                    <a:pt x="0" y="767"/>
                    <a:pt x="184" y="818"/>
                  </a:cubicBezTo>
                  <a:cubicBezTo>
                    <a:pt x="1145" y="1088"/>
                    <a:pt x="2106" y="1347"/>
                    <a:pt x="3076" y="1558"/>
                  </a:cubicBezTo>
                  <a:cubicBezTo>
                    <a:pt x="3568" y="1662"/>
                    <a:pt x="4073" y="1746"/>
                    <a:pt x="4576" y="1802"/>
                  </a:cubicBezTo>
                  <a:cubicBezTo>
                    <a:pt x="4987" y="1866"/>
                    <a:pt x="5418" y="1911"/>
                    <a:pt x="5843" y="1911"/>
                  </a:cubicBezTo>
                  <a:cubicBezTo>
                    <a:pt x="5889" y="1911"/>
                    <a:pt x="5936" y="1910"/>
                    <a:pt x="5982" y="1909"/>
                  </a:cubicBezTo>
                  <a:cubicBezTo>
                    <a:pt x="6378" y="1898"/>
                    <a:pt x="6906" y="1780"/>
                    <a:pt x="7106" y="1381"/>
                  </a:cubicBezTo>
                  <a:cubicBezTo>
                    <a:pt x="7328" y="937"/>
                    <a:pt x="6870" y="563"/>
                    <a:pt x="6519" y="374"/>
                  </a:cubicBezTo>
                  <a:cubicBezTo>
                    <a:pt x="6134" y="164"/>
                    <a:pt x="5701" y="82"/>
                    <a:pt x="5268" y="34"/>
                  </a:cubicBezTo>
                  <a:cubicBezTo>
                    <a:pt x="4810" y="1"/>
                    <a:pt x="4340" y="1"/>
                    <a:pt x="3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819875" y="1644038"/>
              <a:ext cx="130300" cy="17225"/>
            </a:xfrm>
            <a:custGeom>
              <a:avLst/>
              <a:gdLst/>
              <a:ahLst/>
              <a:cxnLst/>
              <a:rect l="l" t="t" r="r" b="b"/>
              <a:pathLst>
                <a:path w="5212" h="689" extrusionOk="0">
                  <a:moveTo>
                    <a:pt x="1551" y="0"/>
                  </a:moveTo>
                  <a:cubicBezTo>
                    <a:pt x="1456" y="0"/>
                    <a:pt x="1361" y="1"/>
                    <a:pt x="1266" y="3"/>
                  </a:cubicBezTo>
                  <a:cubicBezTo>
                    <a:pt x="889" y="3"/>
                    <a:pt x="526" y="17"/>
                    <a:pt x="164" y="51"/>
                  </a:cubicBezTo>
                  <a:cubicBezTo>
                    <a:pt x="82" y="51"/>
                    <a:pt x="1" y="121"/>
                    <a:pt x="1" y="214"/>
                  </a:cubicBezTo>
                  <a:cubicBezTo>
                    <a:pt x="1" y="293"/>
                    <a:pt x="74" y="380"/>
                    <a:pt x="150" y="380"/>
                  </a:cubicBezTo>
                  <a:cubicBezTo>
                    <a:pt x="155" y="380"/>
                    <a:pt x="159" y="380"/>
                    <a:pt x="164" y="380"/>
                  </a:cubicBezTo>
                  <a:cubicBezTo>
                    <a:pt x="614" y="345"/>
                    <a:pt x="1065" y="328"/>
                    <a:pt x="1517" y="328"/>
                  </a:cubicBezTo>
                  <a:cubicBezTo>
                    <a:pt x="2322" y="328"/>
                    <a:pt x="3128" y="383"/>
                    <a:pt x="3924" y="495"/>
                  </a:cubicBezTo>
                  <a:cubicBezTo>
                    <a:pt x="4287" y="554"/>
                    <a:pt x="4638" y="613"/>
                    <a:pt x="4990" y="683"/>
                  </a:cubicBezTo>
                  <a:cubicBezTo>
                    <a:pt x="5005" y="687"/>
                    <a:pt x="5021" y="689"/>
                    <a:pt x="5036" y="689"/>
                  </a:cubicBezTo>
                  <a:cubicBezTo>
                    <a:pt x="5109" y="689"/>
                    <a:pt x="5170" y="644"/>
                    <a:pt x="5200" y="565"/>
                  </a:cubicBezTo>
                  <a:cubicBezTo>
                    <a:pt x="5212" y="483"/>
                    <a:pt x="5164" y="380"/>
                    <a:pt x="5082" y="368"/>
                  </a:cubicBezTo>
                  <a:cubicBezTo>
                    <a:pt x="3912" y="129"/>
                    <a:pt x="2732" y="0"/>
                    <a:pt x="1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473150" y="1967638"/>
              <a:ext cx="200000" cy="81150"/>
            </a:xfrm>
            <a:custGeom>
              <a:avLst/>
              <a:gdLst/>
              <a:ahLst/>
              <a:cxnLst/>
              <a:rect l="l" t="t" r="r" b="b"/>
              <a:pathLst>
                <a:path w="8000" h="3246" extrusionOk="0">
                  <a:moveTo>
                    <a:pt x="7610" y="340"/>
                  </a:moveTo>
                  <a:cubicBezTo>
                    <a:pt x="6813" y="984"/>
                    <a:pt x="5956" y="1572"/>
                    <a:pt x="5026" y="2025"/>
                  </a:cubicBezTo>
                  <a:cubicBezTo>
                    <a:pt x="4098" y="2483"/>
                    <a:pt x="3092" y="2823"/>
                    <a:pt x="2060" y="2893"/>
                  </a:cubicBezTo>
                  <a:cubicBezTo>
                    <a:pt x="1911" y="2907"/>
                    <a:pt x="1760" y="2912"/>
                    <a:pt x="1606" y="2912"/>
                  </a:cubicBezTo>
                  <a:cubicBezTo>
                    <a:pt x="1498" y="2912"/>
                    <a:pt x="1388" y="2909"/>
                    <a:pt x="1276" y="2905"/>
                  </a:cubicBezTo>
                  <a:cubicBezTo>
                    <a:pt x="1054" y="2893"/>
                    <a:pt x="796" y="2868"/>
                    <a:pt x="621" y="2716"/>
                  </a:cubicBezTo>
                  <a:cubicBezTo>
                    <a:pt x="340" y="2483"/>
                    <a:pt x="411" y="2002"/>
                    <a:pt x="633" y="1733"/>
                  </a:cubicBezTo>
                  <a:cubicBezTo>
                    <a:pt x="914" y="1359"/>
                    <a:pt x="1428" y="1241"/>
                    <a:pt x="1875" y="1137"/>
                  </a:cubicBezTo>
                  <a:cubicBezTo>
                    <a:pt x="2460" y="1008"/>
                    <a:pt x="3044" y="889"/>
                    <a:pt x="3632" y="797"/>
                  </a:cubicBezTo>
                  <a:cubicBezTo>
                    <a:pt x="4837" y="597"/>
                    <a:pt x="6032" y="457"/>
                    <a:pt x="7249" y="364"/>
                  </a:cubicBezTo>
                  <a:cubicBezTo>
                    <a:pt x="7370" y="355"/>
                    <a:pt x="7494" y="344"/>
                    <a:pt x="7610" y="340"/>
                  </a:cubicBezTo>
                  <a:close/>
                  <a:moveTo>
                    <a:pt x="7709" y="1"/>
                  </a:moveTo>
                  <a:cubicBezTo>
                    <a:pt x="7704" y="1"/>
                    <a:pt x="7700" y="1"/>
                    <a:pt x="7696" y="1"/>
                  </a:cubicBezTo>
                  <a:cubicBezTo>
                    <a:pt x="6417" y="83"/>
                    <a:pt x="5141" y="223"/>
                    <a:pt x="3865" y="423"/>
                  </a:cubicBezTo>
                  <a:cubicBezTo>
                    <a:pt x="3232" y="527"/>
                    <a:pt x="2611" y="645"/>
                    <a:pt x="1990" y="774"/>
                  </a:cubicBezTo>
                  <a:cubicBezTo>
                    <a:pt x="1465" y="889"/>
                    <a:pt x="925" y="1008"/>
                    <a:pt x="515" y="1370"/>
                  </a:cubicBezTo>
                  <a:cubicBezTo>
                    <a:pt x="189" y="1662"/>
                    <a:pt x="0" y="2191"/>
                    <a:pt x="163" y="2624"/>
                  </a:cubicBezTo>
                  <a:cubicBezTo>
                    <a:pt x="259" y="2868"/>
                    <a:pt x="433" y="3034"/>
                    <a:pt x="681" y="3127"/>
                  </a:cubicBezTo>
                  <a:cubicBezTo>
                    <a:pt x="936" y="3233"/>
                    <a:pt x="1231" y="3233"/>
                    <a:pt x="1512" y="3245"/>
                  </a:cubicBezTo>
                  <a:cubicBezTo>
                    <a:pt x="1534" y="3245"/>
                    <a:pt x="1555" y="3245"/>
                    <a:pt x="1576" y="3245"/>
                  </a:cubicBezTo>
                  <a:cubicBezTo>
                    <a:pt x="2654" y="3245"/>
                    <a:pt x="3733" y="2967"/>
                    <a:pt x="4719" y="2542"/>
                  </a:cubicBezTo>
                  <a:cubicBezTo>
                    <a:pt x="5762" y="2084"/>
                    <a:pt x="6712" y="1463"/>
                    <a:pt x="7600" y="774"/>
                  </a:cubicBezTo>
                  <a:cubicBezTo>
                    <a:pt x="7707" y="690"/>
                    <a:pt x="7811" y="597"/>
                    <a:pt x="7929" y="516"/>
                  </a:cubicBezTo>
                  <a:cubicBezTo>
                    <a:pt x="7999" y="457"/>
                    <a:pt x="7988" y="339"/>
                    <a:pt x="7929" y="282"/>
                  </a:cubicBezTo>
                  <a:cubicBezTo>
                    <a:pt x="7905" y="258"/>
                    <a:pt x="7876" y="244"/>
                    <a:pt x="7846" y="237"/>
                  </a:cubicBezTo>
                  <a:lnTo>
                    <a:pt x="7846" y="237"/>
                  </a:lnTo>
                  <a:cubicBezTo>
                    <a:pt x="7890" y="138"/>
                    <a:pt x="7844" y="1"/>
                    <a:pt x="7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526550" y="1972763"/>
              <a:ext cx="149400" cy="45425"/>
            </a:xfrm>
            <a:custGeom>
              <a:avLst/>
              <a:gdLst/>
              <a:ahLst/>
              <a:cxnLst/>
              <a:rect l="l" t="t" r="r" b="b"/>
              <a:pathLst>
                <a:path w="5976" h="1817" extrusionOk="0">
                  <a:moveTo>
                    <a:pt x="5747" y="0"/>
                  </a:moveTo>
                  <a:cubicBezTo>
                    <a:pt x="5732" y="0"/>
                    <a:pt x="5716" y="2"/>
                    <a:pt x="5700" y="7"/>
                  </a:cubicBezTo>
                  <a:cubicBezTo>
                    <a:pt x="4258" y="370"/>
                    <a:pt x="2819" y="744"/>
                    <a:pt x="1389" y="1143"/>
                  </a:cubicBezTo>
                  <a:cubicBezTo>
                    <a:pt x="992" y="1258"/>
                    <a:pt x="593" y="1376"/>
                    <a:pt x="183" y="1483"/>
                  </a:cubicBezTo>
                  <a:cubicBezTo>
                    <a:pt x="0" y="1547"/>
                    <a:pt x="53" y="1816"/>
                    <a:pt x="225" y="1816"/>
                  </a:cubicBezTo>
                  <a:cubicBezTo>
                    <a:pt x="241" y="1816"/>
                    <a:pt x="258" y="1814"/>
                    <a:pt x="276" y="1809"/>
                  </a:cubicBezTo>
                  <a:cubicBezTo>
                    <a:pt x="1706" y="1398"/>
                    <a:pt x="3134" y="1013"/>
                    <a:pt x="4576" y="640"/>
                  </a:cubicBezTo>
                  <a:cubicBezTo>
                    <a:pt x="4972" y="533"/>
                    <a:pt x="5383" y="429"/>
                    <a:pt x="5782" y="322"/>
                  </a:cubicBezTo>
                  <a:cubicBezTo>
                    <a:pt x="5975" y="278"/>
                    <a:pt x="5911" y="0"/>
                    <a:pt x="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664900" y="1571913"/>
              <a:ext cx="128875" cy="66400"/>
            </a:xfrm>
            <a:custGeom>
              <a:avLst/>
              <a:gdLst/>
              <a:ahLst/>
              <a:cxnLst/>
              <a:rect l="l" t="t" r="r" b="b"/>
              <a:pathLst>
                <a:path w="5155" h="2656" extrusionOk="0">
                  <a:moveTo>
                    <a:pt x="918" y="333"/>
                  </a:moveTo>
                  <a:cubicBezTo>
                    <a:pt x="982" y="333"/>
                    <a:pt x="1044" y="339"/>
                    <a:pt x="1102" y="347"/>
                  </a:cubicBezTo>
                  <a:cubicBezTo>
                    <a:pt x="1431" y="395"/>
                    <a:pt x="1757" y="499"/>
                    <a:pt x="2063" y="617"/>
                  </a:cubicBezTo>
                  <a:cubicBezTo>
                    <a:pt x="2378" y="735"/>
                    <a:pt x="2682" y="876"/>
                    <a:pt x="2977" y="1027"/>
                  </a:cubicBezTo>
                  <a:cubicBezTo>
                    <a:pt x="3600" y="1366"/>
                    <a:pt x="4173" y="1799"/>
                    <a:pt x="4675" y="2304"/>
                  </a:cubicBezTo>
                  <a:lnTo>
                    <a:pt x="4675" y="2304"/>
                  </a:lnTo>
                  <a:cubicBezTo>
                    <a:pt x="3996" y="2248"/>
                    <a:pt x="3317" y="2140"/>
                    <a:pt x="2648" y="1989"/>
                  </a:cubicBezTo>
                  <a:cubicBezTo>
                    <a:pt x="2274" y="1904"/>
                    <a:pt x="1897" y="1800"/>
                    <a:pt x="1524" y="1682"/>
                  </a:cubicBezTo>
                  <a:cubicBezTo>
                    <a:pt x="1220" y="1589"/>
                    <a:pt x="880" y="1497"/>
                    <a:pt x="633" y="1272"/>
                  </a:cubicBezTo>
                  <a:cubicBezTo>
                    <a:pt x="447" y="1109"/>
                    <a:pt x="307" y="817"/>
                    <a:pt x="422" y="569"/>
                  </a:cubicBezTo>
                  <a:cubicBezTo>
                    <a:pt x="519" y="385"/>
                    <a:pt x="723" y="333"/>
                    <a:pt x="918" y="333"/>
                  </a:cubicBezTo>
                  <a:close/>
                  <a:moveTo>
                    <a:pt x="912" y="0"/>
                  </a:moveTo>
                  <a:cubicBezTo>
                    <a:pt x="678" y="0"/>
                    <a:pt x="445" y="57"/>
                    <a:pt x="270" y="232"/>
                  </a:cubicBezTo>
                  <a:cubicBezTo>
                    <a:pt x="0" y="488"/>
                    <a:pt x="12" y="887"/>
                    <a:pt x="152" y="1202"/>
                  </a:cubicBezTo>
                  <a:cubicBezTo>
                    <a:pt x="318" y="1530"/>
                    <a:pt x="658" y="1719"/>
                    <a:pt x="984" y="1859"/>
                  </a:cubicBezTo>
                  <a:cubicBezTo>
                    <a:pt x="1347" y="2000"/>
                    <a:pt x="1746" y="2104"/>
                    <a:pt x="2134" y="2211"/>
                  </a:cubicBezTo>
                  <a:cubicBezTo>
                    <a:pt x="3069" y="2444"/>
                    <a:pt x="4017" y="2596"/>
                    <a:pt x="4989" y="2655"/>
                  </a:cubicBezTo>
                  <a:cubicBezTo>
                    <a:pt x="4994" y="2655"/>
                    <a:pt x="4998" y="2656"/>
                    <a:pt x="5003" y="2656"/>
                  </a:cubicBezTo>
                  <a:cubicBezTo>
                    <a:pt x="5080" y="2656"/>
                    <a:pt x="5155" y="2569"/>
                    <a:pt x="5155" y="2492"/>
                  </a:cubicBezTo>
                  <a:cubicBezTo>
                    <a:pt x="5155" y="2419"/>
                    <a:pt x="5106" y="2361"/>
                    <a:pt x="5047" y="2337"/>
                  </a:cubicBezTo>
                  <a:lnTo>
                    <a:pt x="5047" y="2337"/>
                  </a:lnTo>
                  <a:cubicBezTo>
                    <a:pt x="5066" y="2285"/>
                    <a:pt x="5061" y="2225"/>
                    <a:pt x="5014" y="2174"/>
                  </a:cubicBezTo>
                  <a:cubicBezTo>
                    <a:pt x="4497" y="1637"/>
                    <a:pt x="3913" y="1168"/>
                    <a:pt x="3269" y="805"/>
                  </a:cubicBezTo>
                  <a:cubicBezTo>
                    <a:pt x="2940" y="628"/>
                    <a:pt x="2611" y="465"/>
                    <a:pt x="2260" y="336"/>
                  </a:cubicBezTo>
                  <a:cubicBezTo>
                    <a:pt x="1934" y="207"/>
                    <a:pt x="1594" y="103"/>
                    <a:pt x="1243" y="32"/>
                  </a:cubicBezTo>
                  <a:cubicBezTo>
                    <a:pt x="1136" y="13"/>
                    <a:pt x="1024" y="0"/>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707975" y="1597588"/>
              <a:ext cx="84975" cy="38625"/>
            </a:xfrm>
            <a:custGeom>
              <a:avLst/>
              <a:gdLst/>
              <a:ahLst/>
              <a:cxnLst/>
              <a:rect l="l" t="t" r="r" b="b"/>
              <a:pathLst>
                <a:path w="3399" h="1545" extrusionOk="0">
                  <a:moveTo>
                    <a:pt x="174" y="0"/>
                  </a:moveTo>
                  <a:cubicBezTo>
                    <a:pt x="82" y="0"/>
                    <a:pt x="0" y="93"/>
                    <a:pt x="0" y="175"/>
                  </a:cubicBezTo>
                  <a:cubicBezTo>
                    <a:pt x="0" y="270"/>
                    <a:pt x="82" y="329"/>
                    <a:pt x="174" y="340"/>
                  </a:cubicBezTo>
                  <a:cubicBezTo>
                    <a:pt x="422" y="363"/>
                    <a:pt x="644" y="515"/>
                    <a:pt x="866" y="621"/>
                  </a:cubicBezTo>
                  <a:cubicBezTo>
                    <a:pt x="1099" y="737"/>
                    <a:pt x="1346" y="843"/>
                    <a:pt x="1605" y="947"/>
                  </a:cubicBezTo>
                  <a:cubicBezTo>
                    <a:pt x="2108" y="1172"/>
                    <a:pt x="2611" y="1358"/>
                    <a:pt x="3137" y="1535"/>
                  </a:cubicBezTo>
                  <a:cubicBezTo>
                    <a:pt x="3156" y="1542"/>
                    <a:pt x="3175" y="1545"/>
                    <a:pt x="3192" y="1545"/>
                  </a:cubicBezTo>
                  <a:cubicBezTo>
                    <a:pt x="3350" y="1545"/>
                    <a:pt x="3398" y="1281"/>
                    <a:pt x="3221" y="1217"/>
                  </a:cubicBezTo>
                  <a:cubicBezTo>
                    <a:pt x="2704" y="1043"/>
                    <a:pt x="2190" y="843"/>
                    <a:pt x="1675" y="633"/>
                  </a:cubicBezTo>
                  <a:cubicBezTo>
                    <a:pt x="1428" y="515"/>
                    <a:pt x="1183" y="411"/>
                    <a:pt x="936" y="281"/>
                  </a:cubicBezTo>
                  <a:cubicBezTo>
                    <a:pt x="678" y="163"/>
                    <a:pt x="444" y="34"/>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869850" y="1439488"/>
              <a:ext cx="27850" cy="26675"/>
            </a:xfrm>
            <a:custGeom>
              <a:avLst/>
              <a:gdLst/>
              <a:ahLst/>
              <a:cxnLst/>
              <a:rect l="l" t="t" r="r" b="b"/>
              <a:pathLst>
                <a:path w="1114" h="1067" extrusionOk="0">
                  <a:moveTo>
                    <a:pt x="697" y="370"/>
                  </a:moveTo>
                  <a:cubicBezTo>
                    <a:pt x="698" y="370"/>
                    <a:pt x="700" y="371"/>
                    <a:pt x="703" y="374"/>
                  </a:cubicBezTo>
                  <a:cubicBezTo>
                    <a:pt x="707" y="378"/>
                    <a:pt x="710" y="381"/>
                    <a:pt x="713" y="385"/>
                  </a:cubicBezTo>
                  <a:lnTo>
                    <a:pt x="713" y="385"/>
                  </a:lnTo>
                  <a:cubicBezTo>
                    <a:pt x="698" y="377"/>
                    <a:pt x="694" y="370"/>
                    <a:pt x="697" y="370"/>
                  </a:cubicBezTo>
                  <a:close/>
                  <a:moveTo>
                    <a:pt x="379" y="497"/>
                  </a:moveTo>
                  <a:cubicBezTo>
                    <a:pt x="379" y="497"/>
                    <a:pt x="374" y="508"/>
                    <a:pt x="374" y="515"/>
                  </a:cubicBezTo>
                  <a:cubicBezTo>
                    <a:pt x="379" y="502"/>
                    <a:pt x="380" y="497"/>
                    <a:pt x="379" y="497"/>
                  </a:cubicBezTo>
                  <a:close/>
                  <a:moveTo>
                    <a:pt x="389" y="609"/>
                  </a:moveTo>
                  <a:cubicBezTo>
                    <a:pt x="389" y="609"/>
                    <a:pt x="390" y="610"/>
                    <a:pt x="391" y="612"/>
                  </a:cubicBezTo>
                  <a:lnTo>
                    <a:pt x="391" y="612"/>
                  </a:lnTo>
                  <a:cubicBezTo>
                    <a:pt x="390" y="611"/>
                    <a:pt x="389" y="609"/>
                    <a:pt x="389" y="609"/>
                  </a:cubicBezTo>
                  <a:close/>
                  <a:moveTo>
                    <a:pt x="485" y="717"/>
                  </a:moveTo>
                  <a:cubicBezTo>
                    <a:pt x="490" y="717"/>
                    <a:pt x="498" y="720"/>
                    <a:pt x="504" y="726"/>
                  </a:cubicBezTo>
                  <a:lnTo>
                    <a:pt x="492" y="726"/>
                  </a:lnTo>
                  <a:cubicBezTo>
                    <a:pt x="481" y="720"/>
                    <a:pt x="481" y="717"/>
                    <a:pt x="485" y="717"/>
                  </a:cubicBezTo>
                  <a:close/>
                  <a:moveTo>
                    <a:pt x="559" y="336"/>
                  </a:moveTo>
                  <a:cubicBezTo>
                    <a:pt x="560" y="336"/>
                    <a:pt x="559" y="337"/>
                    <a:pt x="552" y="341"/>
                  </a:cubicBezTo>
                  <a:lnTo>
                    <a:pt x="596" y="341"/>
                  </a:lnTo>
                  <a:cubicBezTo>
                    <a:pt x="614" y="341"/>
                    <a:pt x="631" y="346"/>
                    <a:pt x="643" y="350"/>
                  </a:cubicBezTo>
                  <a:lnTo>
                    <a:pt x="643" y="350"/>
                  </a:lnTo>
                  <a:cubicBezTo>
                    <a:pt x="643" y="350"/>
                    <a:pt x="643" y="351"/>
                    <a:pt x="644" y="352"/>
                  </a:cubicBezTo>
                  <a:cubicBezTo>
                    <a:pt x="655" y="352"/>
                    <a:pt x="667" y="363"/>
                    <a:pt x="681" y="363"/>
                  </a:cubicBezTo>
                  <a:lnTo>
                    <a:pt x="692" y="374"/>
                  </a:lnTo>
                  <a:cubicBezTo>
                    <a:pt x="703" y="374"/>
                    <a:pt x="703" y="385"/>
                    <a:pt x="714" y="386"/>
                  </a:cubicBezTo>
                  <a:lnTo>
                    <a:pt x="714" y="386"/>
                  </a:lnTo>
                  <a:cubicBezTo>
                    <a:pt x="718" y="390"/>
                    <a:pt x="722" y="394"/>
                    <a:pt x="726" y="399"/>
                  </a:cubicBezTo>
                  <a:lnTo>
                    <a:pt x="726" y="399"/>
                  </a:lnTo>
                  <a:cubicBezTo>
                    <a:pt x="724" y="399"/>
                    <a:pt x="723" y="403"/>
                    <a:pt x="726" y="411"/>
                  </a:cubicBezTo>
                  <a:cubicBezTo>
                    <a:pt x="737" y="422"/>
                    <a:pt x="737" y="422"/>
                    <a:pt x="751" y="433"/>
                  </a:cubicBezTo>
                  <a:cubicBezTo>
                    <a:pt x="751" y="441"/>
                    <a:pt x="756" y="444"/>
                    <a:pt x="760" y="448"/>
                  </a:cubicBezTo>
                  <a:lnTo>
                    <a:pt x="760" y="448"/>
                  </a:lnTo>
                  <a:cubicBezTo>
                    <a:pt x="760" y="450"/>
                    <a:pt x="761" y="452"/>
                    <a:pt x="762" y="456"/>
                  </a:cubicBezTo>
                  <a:cubicBezTo>
                    <a:pt x="762" y="470"/>
                    <a:pt x="774" y="492"/>
                    <a:pt x="774" y="515"/>
                  </a:cubicBezTo>
                  <a:lnTo>
                    <a:pt x="774" y="540"/>
                  </a:lnTo>
                  <a:lnTo>
                    <a:pt x="774" y="552"/>
                  </a:lnTo>
                  <a:cubicBezTo>
                    <a:pt x="774" y="563"/>
                    <a:pt x="774" y="585"/>
                    <a:pt x="762" y="596"/>
                  </a:cubicBezTo>
                  <a:lnTo>
                    <a:pt x="762" y="622"/>
                  </a:lnTo>
                  <a:cubicBezTo>
                    <a:pt x="751" y="633"/>
                    <a:pt x="737" y="644"/>
                    <a:pt x="726" y="667"/>
                  </a:cubicBezTo>
                  <a:cubicBezTo>
                    <a:pt x="723" y="672"/>
                    <a:pt x="723" y="674"/>
                    <a:pt x="724" y="674"/>
                  </a:cubicBezTo>
                  <a:cubicBezTo>
                    <a:pt x="725" y="674"/>
                    <a:pt x="725" y="674"/>
                    <a:pt x="726" y="673"/>
                  </a:cubicBezTo>
                  <a:lnTo>
                    <a:pt x="726" y="673"/>
                  </a:lnTo>
                  <a:cubicBezTo>
                    <a:pt x="726" y="675"/>
                    <a:pt x="726" y="678"/>
                    <a:pt x="726" y="681"/>
                  </a:cubicBezTo>
                  <a:cubicBezTo>
                    <a:pt x="715" y="681"/>
                    <a:pt x="715" y="681"/>
                    <a:pt x="703" y="692"/>
                  </a:cubicBezTo>
                  <a:cubicBezTo>
                    <a:pt x="702" y="693"/>
                    <a:pt x="700" y="695"/>
                    <a:pt x="699" y="696"/>
                  </a:cubicBezTo>
                  <a:lnTo>
                    <a:pt x="699" y="696"/>
                  </a:lnTo>
                  <a:cubicBezTo>
                    <a:pt x="688" y="700"/>
                    <a:pt x="676" y="707"/>
                    <a:pt x="667" y="715"/>
                  </a:cubicBezTo>
                  <a:cubicBezTo>
                    <a:pt x="667" y="715"/>
                    <a:pt x="655" y="715"/>
                    <a:pt x="655" y="726"/>
                  </a:cubicBezTo>
                  <a:cubicBezTo>
                    <a:pt x="638" y="726"/>
                    <a:pt x="627" y="733"/>
                    <a:pt x="618" y="736"/>
                  </a:cubicBezTo>
                  <a:lnTo>
                    <a:pt x="618" y="736"/>
                  </a:lnTo>
                  <a:cubicBezTo>
                    <a:pt x="608" y="733"/>
                    <a:pt x="601" y="732"/>
                    <a:pt x="597" y="732"/>
                  </a:cubicBezTo>
                  <a:cubicBezTo>
                    <a:pt x="588" y="732"/>
                    <a:pt x="594" y="737"/>
                    <a:pt x="611" y="737"/>
                  </a:cubicBezTo>
                  <a:lnTo>
                    <a:pt x="552" y="737"/>
                  </a:lnTo>
                  <a:cubicBezTo>
                    <a:pt x="540" y="737"/>
                    <a:pt x="526" y="737"/>
                    <a:pt x="515" y="726"/>
                  </a:cubicBezTo>
                  <a:lnTo>
                    <a:pt x="504" y="726"/>
                  </a:lnTo>
                  <a:cubicBezTo>
                    <a:pt x="492" y="715"/>
                    <a:pt x="481" y="715"/>
                    <a:pt x="456" y="703"/>
                  </a:cubicBezTo>
                  <a:lnTo>
                    <a:pt x="452" y="700"/>
                  </a:lnTo>
                  <a:lnTo>
                    <a:pt x="452" y="700"/>
                  </a:lnTo>
                  <a:cubicBezTo>
                    <a:pt x="452" y="699"/>
                    <a:pt x="450" y="697"/>
                    <a:pt x="445" y="692"/>
                  </a:cubicBezTo>
                  <a:lnTo>
                    <a:pt x="445" y="692"/>
                  </a:lnTo>
                  <a:lnTo>
                    <a:pt x="445" y="692"/>
                  </a:lnTo>
                  <a:cubicBezTo>
                    <a:pt x="445" y="692"/>
                    <a:pt x="426" y="662"/>
                    <a:pt x="414" y="656"/>
                  </a:cubicBezTo>
                  <a:lnTo>
                    <a:pt x="414" y="656"/>
                  </a:lnTo>
                  <a:cubicBezTo>
                    <a:pt x="410" y="649"/>
                    <a:pt x="407" y="644"/>
                    <a:pt x="400" y="644"/>
                  </a:cubicBezTo>
                  <a:lnTo>
                    <a:pt x="400" y="622"/>
                  </a:lnTo>
                  <a:cubicBezTo>
                    <a:pt x="399" y="621"/>
                    <a:pt x="399" y="621"/>
                    <a:pt x="398" y="620"/>
                  </a:cubicBezTo>
                  <a:lnTo>
                    <a:pt x="398" y="620"/>
                  </a:lnTo>
                  <a:cubicBezTo>
                    <a:pt x="394" y="605"/>
                    <a:pt x="383" y="594"/>
                    <a:pt x="374" y="585"/>
                  </a:cubicBezTo>
                  <a:lnTo>
                    <a:pt x="374" y="563"/>
                  </a:lnTo>
                  <a:lnTo>
                    <a:pt x="374" y="515"/>
                  </a:lnTo>
                  <a:lnTo>
                    <a:pt x="374" y="504"/>
                  </a:lnTo>
                  <a:cubicBezTo>
                    <a:pt x="374" y="484"/>
                    <a:pt x="383" y="473"/>
                    <a:pt x="385" y="461"/>
                  </a:cubicBezTo>
                  <a:lnTo>
                    <a:pt x="385" y="461"/>
                  </a:lnTo>
                  <a:cubicBezTo>
                    <a:pt x="384" y="464"/>
                    <a:pt x="383" y="467"/>
                    <a:pt x="383" y="467"/>
                  </a:cubicBezTo>
                  <a:cubicBezTo>
                    <a:pt x="383" y="467"/>
                    <a:pt x="383" y="464"/>
                    <a:pt x="386" y="456"/>
                  </a:cubicBezTo>
                  <a:lnTo>
                    <a:pt x="386" y="456"/>
                  </a:lnTo>
                  <a:cubicBezTo>
                    <a:pt x="386" y="458"/>
                    <a:pt x="385" y="459"/>
                    <a:pt x="385" y="461"/>
                  </a:cubicBezTo>
                  <a:lnTo>
                    <a:pt x="385" y="461"/>
                  </a:lnTo>
                  <a:cubicBezTo>
                    <a:pt x="386" y="459"/>
                    <a:pt x="387" y="457"/>
                    <a:pt x="388" y="454"/>
                  </a:cubicBezTo>
                  <a:lnTo>
                    <a:pt x="388" y="454"/>
                  </a:lnTo>
                  <a:cubicBezTo>
                    <a:pt x="387" y="455"/>
                    <a:pt x="386" y="455"/>
                    <a:pt x="386" y="456"/>
                  </a:cubicBezTo>
                  <a:cubicBezTo>
                    <a:pt x="389" y="449"/>
                    <a:pt x="390" y="447"/>
                    <a:pt x="390" y="447"/>
                  </a:cubicBezTo>
                  <a:lnTo>
                    <a:pt x="390" y="447"/>
                  </a:lnTo>
                  <a:cubicBezTo>
                    <a:pt x="390" y="447"/>
                    <a:pt x="389" y="450"/>
                    <a:pt x="388" y="454"/>
                  </a:cubicBezTo>
                  <a:lnTo>
                    <a:pt x="388" y="454"/>
                  </a:lnTo>
                  <a:cubicBezTo>
                    <a:pt x="400" y="445"/>
                    <a:pt x="400" y="444"/>
                    <a:pt x="400" y="433"/>
                  </a:cubicBezTo>
                  <a:cubicBezTo>
                    <a:pt x="405" y="428"/>
                    <a:pt x="408" y="425"/>
                    <a:pt x="411" y="422"/>
                  </a:cubicBezTo>
                  <a:cubicBezTo>
                    <a:pt x="415" y="418"/>
                    <a:pt x="419" y="415"/>
                    <a:pt x="422" y="411"/>
                  </a:cubicBezTo>
                  <a:lnTo>
                    <a:pt x="422" y="411"/>
                  </a:lnTo>
                  <a:cubicBezTo>
                    <a:pt x="422" y="411"/>
                    <a:pt x="422" y="411"/>
                    <a:pt x="422" y="411"/>
                  </a:cubicBezTo>
                  <a:cubicBezTo>
                    <a:pt x="417" y="417"/>
                    <a:pt x="414" y="419"/>
                    <a:pt x="411" y="422"/>
                  </a:cubicBezTo>
                  <a:lnTo>
                    <a:pt x="411" y="422"/>
                  </a:lnTo>
                  <a:cubicBezTo>
                    <a:pt x="421" y="417"/>
                    <a:pt x="427" y="409"/>
                    <a:pt x="429" y="404"/>
                  </a:cubicBezTo>
                  <a:lnTo>
                    <a:pt x="429" y="404"/>
                  </a:lnTo>
                  <a:cubicBezTo>
                    <a:pt x="427" y="406"/>
                    <a:pt x="425" y="409"/>
                    <a:pt x="422" y="411"/>
                  </a:cubicBezTo>
                  <a:lnTo>
                    <a:pt x="422" y="411"/>
                  </a:lnTo>
                  <a:cubicBezTo>
                    <a:pt x="426" y="403"/>
                    <a:pt x="428" y="400"/>
                    <a:pt x="429" y="400"/>
                  </a:cubicBezTo>
                  <a:lnTo>
                    <a:pt x="429" y="400"/>
                  </a:lnTo>
                  <a:cubicBezTo>
                    <a:pt x="430" y="400"/>
                    <a:pt x="430" y="402"/>
                    <a:pt x="429" y="404"/>
                  </a:cubicBezTo>
                  <a:lnTo>
                    <a:pt x="429" y="404"/>
                  </a:lnTo>
                  <a:cubicBezTo>
                    <a:pt x="434" y="398"/>
                    <a:pt x="439" y="392"/>
                    <a:pt x="445" y="386"/>
                  </a:cubicBezTo>
                  <a:cubicBezTo>
                    <a:pt x="445" y="382"/>
                    <a:pt x="447" y="379"/>
                    <a:pt x="449" y="376"/>
                  </a:cubicBezTo>
                  <a:lnTo>
                    <a:pt x="449" y="376"/>
                  </a:lnTo>
                  <a:cubicBezTo>
                    <a:pt x="452" y="375"/>
                    <a:pt x="454" y="374"/>
                    <a:pt x="456" y="374"/>
                  </a:cubicBezTo>
                  <a:cubicBezTo>
                    <a:pt x="470" y="363"/>
                    <a:pt x="492" y="363"/>
                    <a:pt x="504" y="352"/>
                  </a:cubicBezTo>
                  <a:lnTo>
                    <a:pt x="504" y="352"/>
                  </a:lnTo>
                  <a:cubicBezTo>
                    <a:pt x="504" y="352"/>
                    <a:pt x="489" y="357"/>
                    <a:pt x="485" y="357"/>
                  </a:cubicBezTo>
                  <a:cubicBezTo>
                    <a:pt x="484" y="357"/>
                    <a:pt x="485" y="356"/>
                    <a:pt x="492" y="352"/>
                  </a:cubicBezTo>
                  <a:cubicBezTo>
                    <a:pt x="504" y="352"/>
                    <a:pt x="515" y="352"/>
                    <a:pt x="515" y="341"/>
                  </a:cubicBezTo>
                  <a:lnTo>
                    <a:pt x="540" y="341"/>
                  </a:lnTo>
                  <a:cubicBezTo>
                    <a:pt x="540" y="341"/>
                    <a:pt x="555" y="336"/>
                    <a:pt x="559" y="336"/>
                  </a:cubicBezTo>
                  <a:close/>
                  <a:moveTo>
                    <a:pt x="618" y="736"/>
                  </a:moveTo>
                  <a:cubicBezTo>
                    <a:pt x="619" y="736"/>
                    <a:pt x="620" y="737"/>
                    <a:pt x="622" y="737"/>
                  </a:cubicBezTo>
                  <a:lnTo>
                    <a:pt x="611" y="737"/>
                  </a:lnTo>
                  <a:cubicBezTo>
                    <a:pt x="613" y="737"/>
                    <a:pt x="615" y="737"/>
                    <a:pt x="618" y="736"/>
                  </a:cubicBezTo>
                  <a:close/>
                  <a:moveTo>
                    <a:pt x="574" y="0"/>
                  </a:moveTo>
                  <a:cubicBezTo>
                    <a:pt x="421" y="0"/>
                    <a:pt x="268" y="70"/>
                    <a:pt x="175" y="189"/>
                  </a:cubicBezTo>
                  <a:cubicBezTo>
                    <a:pt x="23" y="363"/>
                    <a:pt x="1" y="611"/>
                    <a:pt x="119" y="807"/>
                  </a:cubicBezTo>
                  <a:cubicBezTo>
                    <a:pt x="214" y="973"/>
                    <a:pt x="383" y="1067"/>
                    <a:pt x="566" y="1067"/>
                  </a:cubicBezTo>
                  <a:cubicBezTo>
                    <a:pt x="604" y="1067"/>
                    <a:pt x="642" y="1063"/>
                    <a:pt x="681" y="1055"/>
                  </a:cubicBezTo>
                  <a:cubicBezTo>
                    <a:pt x="930" y="1019"/>
                    <a:pt x="1093" y="797"/>
                    <a:pt x="1112" y="560"/>
                  </a:cubicBezTo>
                  <a:lnTo>
                    <a:pt x="1112" y="560"/>
                  </a:lnTo>
                  <a:cubicBezTo>
                    <a:pt x="1113" y="553"/>
                    <a:pt x="1114" y="547"/>
                    <a:pt x="1114" y="540"/>
                  </a:cubicBezTo>
                  <a:lnTo>
                    <a:pt x="1114" y="540"/>
                  </a:lnTo>
                  <a:cubicBezTo>
                    <a:pt x="1114" y="540"/>
                    <a:pt x="1114" y="540"/>
                    <a:pt x="1114" y="540"/>
                  </a:cubicBezTo>
                  <a:cubicBezTo>
                    <a:pt x="1114" y="533"/>
                    <a:pt x="1113" y="526"/>
                    <a:pt x="1112" y="519"/>
                  </a:cubicBezTo>
                  <a:lnTo>
                    <a:pt x="1112" y="519"/>
                  </a:lnTo>
                  <a:cubicBezTo>
                    <a:pt x="1094" y="293"/>
                    <a:pt x="955" y="116"/>
                    <a:pt x="751" y="34"/>
                  </a:cubicBezTo>
                  <a:cubicBezTo>
                    <a:pt x="695" y="11"/>
                    <a:pt x="634"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552750" y="2082063"/>
              <a:ext cx="23225" cy="22925"/>
            </a:xfrm>
            <a:custGeom>
              <a:avLst/>
              <a:gdLst/>
              <a:ahLst/>
              <a:cxnLst/>
              <a:rect l="l" t="t" r="r" b="b"/>
              <a:pathLst>
                <a:path w="929" h="917" extrusionOk="0">
                  <a:moveTo>
                    <a:pt x="529" y="343"/>
                  </a:moveTo>
                  <a:cubicBezTo>
                    <a:pt x="531" y="345"/>
                    <a:pt x="531" y="346"/>
                    <a:pt x="529" y="346"/>
                  </a:cubicBezTo>
                  <a:cubicBezTo>
                    <a:pt x="526" y="346"/>
                    <a:pt x="521" y="344"/>
                    <a:pt x="516" y="343"/>
                  </a:cubicBezTo>
                  <a:close/>
                  <a:moveTo>
                    <a:pt x="368" y="375"/>
                  </a:moveTo>
                  <a:cubicBezTo>
                    <a:pt x="367" y="376"/>
                    <a:pt x="367" y="376"/>
                    <a:pt x="366" y="377"/>
                  </a:cubicBezTo>
                  <a:lnTo>
                    <a:pt x="366" y="377"/>
                  </a:lnTo>
                  <a:cubicBezTo>
                    <a:pt x="366" y="377"/>
                    <a:pt x="366" y="377"/>
                    <a:pt x="366" y="377"/>
                  </a:cubicBezTo>
                  <a:cubicBezTo>
                    <a:pt x="367" y="376"/>
                    <a:pt x="367" y="375"/>
                    <a:pt x="368" y="375"/>
                  </a:cubicBezTo>
                  <a:close/>
                  <a:moveTo>
                    <a:pt x="561" y="375"/>
                  </a:moveTo>
                  <a:cubicBezTo>
                    <a:pt x="562" y="375"/>
                    <a:pt x="562" y="376"/>
                    <a:pt x="563" y="377"/>
                  </a:cubicBezTo>
                  <a:cubicBezTo>
                    <a:pt x="563" y="377"/>
                    <a:pt x="563" y="377"/>
                    <a:pt x="563" y="377"/>
                  </a:cubicBezTo>
                  <a:lnTo>
                    <a:pt x="563" y="377"/>
                  </a:lnTo>
                  <a:cubicBezTo>
                    <a:pt x="562" y="376"/>
                    <a:pt x="562" y="376"/>
                    <a:pt x="561" y="375"/>
                  </a:cubicBezTo>
                  <a:close/>
                  <a:moveTo>
                    <a:pt x="584" y="409"/>
                  </a:moveTo>
                  <a:lnTo>
                    <a:pt x="584" y="409"/>
                  </a:lnTo>
                  <a:cubicBezTo>
                    <a:pt x="586" y="411"/>
                    <a:pt x="587" y="414"/>
                    <a:pt x="588" y="416"/>
                  </a:cubicBezTo>
                  <a:lnTo>
                    <a:pt x="588" y="416"/>
                  </a:lnTo>
                  <a:lnTo>
                    <a:pt x="588" y="413"/>
                  </a:lnTo>
                  <a:cubicBezTo>
                    <a:pt x="587" y="411"/>
                    <a:pt x="586" y="410"/>
                    <a:pt x="584" y="409"/>
                  </a:cubicBezTo>
                  <a:close/>
                  <a:moveTo>
                    <a:pt x="540" y="563"/>
                  </a:moveTo>
                  <a:cubicBezTo>
                    <a:pt x="540" y="563"/>
                    <a:pt x="540" y="564"/>
                    <a:pt x="540" y="565"/>
                  </a:cubicBezTo>
                  <a:cubicBezTo>
                    <a:pt x="537" y="566"/>
                    <a:pt x="536" y="567"/>
                    <a:pt x="535" y="567"/>
                  </a:cubicBezTo>
                  <a:cubicBezTo>
                    <a:pt x="534" y="567"/>
                    <a:pt x="537" y="565"/>
                    <a:pt x="540" y="563"/>
                  </a:cubicBezTo>
                  <a:close/>
                  <a:moveTo>
                    <a:pt x="401" y="573"/>
                  </a:moveTo>
                  <a:cubicBezTo>
                    <a:pt x="404" y="573"/>
                    <a:pt x="410" y="574"/>
                    <a:pt x="416" y="576"/>
                  </a:cubicBezTo>
                  <a:lnTo>
                    <a:pt x="400" y="576"/>
                  </a:lnTo>
                  <a:cubicBezTo>
                    <a:pt x="397" y="574"/>
                    <a:pt x="398" y="573"/>
                    <a:pt x="401" y="573"/>
                  </a:cubicBezTo>
                  <a:close/>
                  <a:moveTo>
                    <a:pt x="466" y="329"/>
                  </a:moveTo>
                  <a:cubicBezTo>
                    <a:pt x="482" y="329"/>
                    <a:pt x="491" y="330"/>
                    <a:pt x="502" y="339"/>
                  </a:cubicBezTo>
                  <a:lnTo>
                    <a:pt x="502" y="339"/>
                  </a:lnTo>
                  <a:cubicBezTo>
                    <a:pt x="501" y="338"/>
                    <a:pt x="501" y="338"/>
                    <a:pt x="501" y="338"/>
                  </a:cubicBezTo>
                  <a:lnTo>
                    <a:pt x="501" y="338"/>
                  </a:lnTo>
                  <a:cubicBezTo>
                    <a:pt x="499" y="338"/>
                    <a:pt x="501" y="340"/>
                    <a:pt x="507" y="343"/>
                  </a:cubicBezTo>
                  <a:cubicBezTo>
                    <a:pt x="529" y="343"/>
                    <a:pt x="540" y="354"/>
                    <a:pt x="552" y="365"/>
                  </a:cubicBezTo>
                  <a:cubicBezTo>
                    <a:pt x="563" y="377"/>
                    <a:pt x="563" y="377"/>
                    <a:pt x="563" y="388"/>
                  </a:cubicBezTo>
                  <a:cubicBezTo>
                    <a:pt x="565" y="389"/>
                    <a:pt x="567" y="389"/>
                    <a:pt x="568" y="390"/>
                  </a:cubicBezTo>
                  <a:lnTo>
                    <a:pt x="568" y="390"/>
                  </a:lnTo>
                  <a:cubicBezTo>
                    <a:pt x="572" y="395"/>
                    <a:pt x="578" y="402"/>
                    <a:pt x="584" y="409"/>
                  </a:cubicBezTo>
                  <a:lnTo>
                    <a:pt x="584" y="409"/>
                  </a:lnTo>
                  <a:cubicBezTo>
                    <a:pt x="584" y="407"/>
                    <a:pt x="583" y="406"/>
                    <a:pt x="582" y="404"/>
                  </a:cubicBezTo>
                  <a:lnTo>
                    <a:pt x="582" y="404"/>
                  </a:lnTo>
                  <a:cubicBezTo>
                    <a:pt x="585" y="409"/>
                    <a:pt x="588" y="413"/>
                    <a:pt x="588" y="413"/>
                  </a:cubicBezTo>
                  <a:cubicBezTo>
                    <a:pt x="588" y="413"/>
                    <a:pt x="588" y="413"/>
                    <a:pt x="588" y="413"/>
                  </a:cubicBezTo>
                  <a:lnTo>
                    <a:pt x="588" y="413"/>
                  </a:lnTo>
                  <a:cubicBezTo>
                    <a:pt x="591" y="418"/>
                    <a:pt x="591" y="420"/>
                    <a:pt x="591" y="420"/>
                  </a:cubicBezTo>
                  <a:cubicBezTo>
                    <a:pt x="591" y="420"/>
                    <a:pt x="590" y="418"/>
                    <a:pt x="588" y="416"/>
                  </a:cubicBezTo>
                  <a:lnTo>
                    <a:pt x="588" y="416"/>
                  </a:lnTo>
                  <a:lnTo>
                    <a:pt x="588" y="458"/>
                  </a:lnTo>
                  <a:lnTo>
                    <a:pt x="588" y="495"/>
                  </a:lnTo>
                  <a:cubicBezTo>
                    <a:pt x="588" y="489"/>
                    <a:pt x="588" y="483"/>
                    <a:pt x="589" y="476"/>
                  </a:cubicBezTo>
                  <a:lnTo>
                    <a:pt x="589" y="476"/>
                  </a:lnTo>
                  <a:cubicBezTo>
                    <a:pt x="589" y="477"/>
                    <a:pt x="590" y="477"/>
                    <a:pt x="590" y="477"/>
                  </a:cubicBezTo>
                  <a:lnTo>
                    <a:pt x="590" y="477"/>
                  </a:lnTo>
                  <a:cubicBezTo>
                    <a:pt x="588" y="485"/>
                    <a:pt x="588" y="494"/>
                    <a:pt x="588" y="506"/>
                  </a:cubicBezTo>
                  <a:cubicBezTo>
                    <a:pt x="581" y="513"/>
                    <a:pt x="573" y="520"/>
                    <a:pt x="568" y="527"/>
                  </a:cubicBezTo>
                  <a:lnTo>
                    <a:pt x="568" y="527"/>
                  </a:lnTo>
                  <a:cubicBezTo>
                    <a:pt x="567" y="527"/>
                    <a:pt x="565" y="527"/>
                    <a:pt x="563" y="528"/>
                  </a:cubicBezTo>
                  <a:cubicBezTo>
                    <a:pt x="563" y="536"/>
                    <a:pt x="563" y="538"/>
                    <a:pt x="559" y="544"/>
                  </a:cubicBezTo>
                  <a:lnTo>
                    <a:pt x="559" y="544"/>
                  </a:lnTo>
                  <a:cubicBezTo>
                    <a:pt x="557" y="546"/>
                    <a:pt x="556" y="547"/>
                    <a:pt x="557" y="547"/>
                  </a:cubicBezTo>
                  <a:cubicBezTo>
                    <a:pt x="557" y="547"/>
                    <a:pt x="557" y="547"/>
                    <a:pt x="557" y="547"/>
                  </a:cubicBezTo>
                  <a:lnTo>
                    <a:pt x="557" y="547"/>
                  </a:lnTo>
                  <a:cubicBezTo>
                    <a:pt x="555" y="549"/>
                    <a:pt x="554" y="551"/>
                    <a:pt x="552" y="554"/>
                  </a:cubicBezTo>
                  <a:cubicBezTo>
                    <a:pt x="552" y="554"/>
                    <a:pt x="552" y="554"/>
                    <a:pt x="552" y="554"/>
                  </a:cubicBezTo>
                  <a:lnTo>
                    <a:pt x="552" y="554"/>
                  </a:lnTo>
                  <a:cubicBezTo>
                    <a:pt x="552" y="554"/>
                    <a:pt x="542" y="554"/>
                    <a:pt x="541" y="562"/>
                  </a:cubicBezTo>
                  <a:lnTo>
                    <a:pt x="541" y="562"/>
                  </a:lnTo>
                  <a:cubicBezTo>
                    <a:pt x="537" y="564"/>
                    <a:pt x="532" y="566"/>
                    <a:pt x="528" y="568"/>
                  </a:cubicBezTo>
                  <a:lnTo>
                    <a:pt x="528" y="568"/>
                  </a:lnTo>
                  <a:cubicBezTo>
                    <a:pt x="529" y="567"/>
                    <a:pt x="529" y="566"/>
                    <a:pt x="529" y="565"/>
                  </a:cubicBezTo>
                  <a:lnTo>
                    <a:pt x="529" y="565"/>
                  </a:lnTo>
                  <a:cubicBezTo>
                    <a:pt x="529" y="566"/>
                    <a:pt x="529" y="567"/>
                    <a:pt x="528" y="568"/>
                  </a:cubicBezTo>
                  <a:lnTo>
                    <a:pt x="528" y="568"/>
                  </a:lnTo>
                  <a:cubicBezTo>
                    <a:pt x="528" y="568"/>
                    <a:pt x="528" y="568"/>
                    <a:pt x="528" y="568"/>
                  </a:cubicBezTo>
                  <a:lnTo>
                    <a:pt x="528" y="568"/>
                  </a:lnTo>
                  <a:cubicBezTo>
                    <a:pt x="528" y="569"/>
                    <a:pt x="527" y="570"/>
                    <a:pt x="525" y="571"/>
                  </a:cubicBezTo>
                  <a:lnTo>
                    <a:pt x="525" y="571"/>
                  </a:lnTo>
                  <a:cubicBezTo>
                    <a:pt x="526" y="570"/>
                    <a:pt x="527" y="569"/>
                    <a:pt x="528" y="568"/>
                  </a:cubicBezTo>
                  <a:lnTo>
                    <a:pt x="528" y="568"/>
                  </a:lnTo>
                  <a:cubicBezTo>
                    <a:pt x="525" y="570"/>
                    <a:pt x="523" y="572"/>
                    <a:pt x="520" y="574"/>
                  </a:cubicBezTo>
                  <a:lnTo>
                    <a:pt x="520" y="574"/>
                  </a:lnTo>
                  <a:cubicBezTo>
                    <a:pt x="514" y="576"/>
                    <a:pt x="507" y="576"/>
                    <a:pt x="507" y="576"/>
                  </a:cubicBezTo>
                  <a:cubicBezTo>
                    <a:pt x="498" y="576"/>
                    <a:pt x="491" y="580"/>
                    <a:pt x="482" y="583"/>
                  </a:cubicBezTo>
                  <a:lnTo>
                    <a:pt x="482" y="583"/>
                  </a:lnTo>
                  <a:cubicBezTo>
                    <a:pt x="476" y="584"/>
                    <a:pt x="470" y="584"/>
                    <a:pt x="464" y="584"/>
                  </a:cubicBezTo>
                  <a:cubicBezTo>
                    <a:pt x="461" y="584"/>
                    <a:pt x="458" y="584"/>
                    <a:pt x="455" y="584"/>
                  </a:cubicBezTo>
                  <a:lnTo>
                    <a:pt x="455" y="584"/>
                  </a:lnTo>
                  <a:cubicBezTo>
                    <a:pt x="444" y="581"/>
                    <a:pt x="431" y="576"/>
                    <a:pt x="422" y="576"/>
                  </a:cubicBezTo>
                  <a:cubicBezTo>
                    <a:pt x="414" y="568"/>
                    <a:pt x="399" y="566"/>
                    <a:pt x="388" y="560"/>
                  </a:cubicBezTo>
                  <a:lnTo>
                    <a:pt x="388" y="560"/>
                  </a:lnTo>
                  <a:cubicBezTo>
                    <a:pt x="385" y="554"/>
                    <a:pt x="377" y="554"/>
                    <a:pt x="377" y="554"/>
                  </a:cubicBezTo>
                  <a:lnTo>
                    <a:pt x="377" y="554"/>
                  </a:lnTo>
                  <a:cubicBezTo>
                    <a:pt x="377" y="554"/>
                    <a:pt x="377" y="554"/>
                    <a:pt x="377" y="554"/>
                  </a:cubicBezTo>
                  <a:cubicBezTo>
                    <a:pt x="377" y="540"/>
                    <a:pt x="366" y="540"/>
                    <a:pt x="366" y="528"/>
                  </a:cubicBezTo>
                  <a:cubicBezTo>
                    <a:pt x="364" y="527"/>
                    <a:pt x="363" y="527"/>
                    <a:pt x="361" y="527"/>
                  </a:cubicBezTo>
                  <a:lnTo>
                    <a:pt x="361" y="527"/>
                  </a:lnTo>
                  <a:cubicBezTo>
                    <a:pt x="357" y="520"/>
                    <a:pt x="352" y="513"/>
                    <a:pt x="352" y="506"/>
                  </a:cubicBezTo>
                  <a:cubicBezTo>
                    <a:pt x="346" y="500"/>
                    <a:pt x="344" y="498"/>
                    <a:pt x="343" y="498"/>
                  </a:cubicBezTo>
                  <a:lnTo>
                    <a:pt x="343" y="498"/>
                  </a:lnTo>
                  <a:cubicBezTo>
                    <a:pt x="339" y="498"/>
                    <a:pt x="352" y="517"/>
                    <a:pt x="352" y="517"/>
                  </a:cubicBezTo>
                  <a:lnTo>
                    <a:pt x="341" y="506"/>
                  </a:lnTo>
                  <a:lnTo>
                    <a:pt x="341" y="495"/>
                  </a:lnTo>
                  <a:lnTo>
                    <a:pt x="341" y="413"/>
                  </a:lnTo>
                  <a:cubicBezTo>
                    <a:pt x="350" y="413"/>
                    <a:pt x="352" y="404"/>
                    <a:pt x="352" y="400"/>
                  </a:cubicBezTo>
                  <a:lnTo>
                    <a:pt x="352" y="400"/>
                  </a:lnTo>
                  <a:cubicBezTo>
                    <a:pt x="355" y="397"/>
                    <a:pt x="358" y="393"/>
                    <a:pt x="361" y="390"/>
                  </a:cubicBezTo>
                  <a:lnTo>
                    <a:pt x="361" y="390"/>
                  </a:lnTo>
                  <a:cubicBezTo>
                    <a:pt x="362" y="389"/>
                    <a:pt x="364" y="389"/>
                    <a:pt x="366" y="388"/>
                  </a:cubicBezTo>
                  <a:cubicBezTo>
                    <a:pt x="366" y="377"/>
                    <a:pt x="366" y="377"/>
                    <a:pt x="377" y="365"/>
                  </a:cubicBezTo>
                  <a:cubicBezTo>
                    <a:pt x="377" y="365"/>
                    <a:pt x="386" y="365"/>
                    <a:pt x="388" y="357"/>
                  </a:cubicBezTo>
                  <a:lnTo>
                    <a:pt x="388" y="357"/>
                  </a:lnTo>
                  <a:cubicBezTo>
                    <a:pt x="396" y="353"/>
                    <a:pt x="403" y="350"/>
                    <a:pt x="411" y="343"/>
                  </a:cubicBezTo>
                  <a:lnTo>
                    <a:pt x="422" y="343"/>
                  </a:lnTo>
                  <a:cubicBezTo>
                    <a:pt x="435" y="330"/>
                    <a:pt x="454" y="329"/>
                    <a:pt x="466" y="329"/>
                  </a:cubicBezTo>
                  <a:close/>
                  <a:moveTo>
                    <a:pt x="465" y="0"/>
                  </a:moveTo>
                  <a:cubicBezTo>
                    <a:pt x="336" y="0"/>
                    <a:pt x="204" y="54"/>
                    <a:pt x="119" y="154"/>
                  </a:cubicBezTo>
                  <a:cubicBezTo>
                    <a:pt x="48" y="236"/>
                    <a:pt x="15" y="329"/>
                    <a:pt x="15" y="436"/>
                  </a:cubicBezTo>
                  <a:cubicBezTo>
                    <a:pt x="1" y="517"/>
                    <a:pt x="26" y="610"/>
                    <a:pt x="71" y="694"/>
                  </a:cubicBezTo>
                  <a:cubicBezTo>
                    <a:pt x="119" y="764"/>
                    <a:pt x="178" y="835"/>
                    <a:pt x="259" y="868"/>
                  </a:cubicBezTo>
                  <a:cubicBezTo>
                    <a:pt x="322" y="900"/>
                    <a:pt x="390" y="916"/>
                    <a:pt x="460" y="916"/>
                  </a:cubicBezTo>
                  <a:cubicBezTo>
                    <a:pt x="494" y="916"/>
                    <a:pt x="529" y="912"/>
                    <a:pt x="563" y="905"/>
                  </a:cubicBezTo>
                  <a:cubicBezTo>
                    <a:pt x="764" y="870"/>
                    <a:pt x="901" y="687"/>
                    <a:pt x="925" y="488"/>
                  </a:cubicBezTo>
                  <a:lnTo>
                    <a:pt x="925" y="488"/>
                  </a:lnTo>
                  <a:cubicBezTo>
                    <a:pt x="927" y="478"/>
                    <a:pt x="928" y="468"/>
                    <a:pt x="928" y="458"/>
                  </a:cubicBezTo>
                  <a:lnTo>
                    <a:pt x="928" y="458"/>
                  </a:lnTo>
                  <a:cubicBezTo>
                    <a:pt x="928" y="458"/>
                    <a:pt x="928" y="458"/>
                    <a:pt x="928" y="458"/>
                  </a:cubicBezTo>
                  <a:cubicBezTo>
                    <a:pt x="928" y="451"/>
                    <a:pt x="927" y="443"/>
                    <a:pt x="926" y="436"/>
                  </a:cubicBezTo>
                  <a:lnTo>
                    <a:pt x="926" y="436"/>
                  </a:lnTo>
                  <a:cubicBezTo>
                    <a:pt x="905" y="246"/>
                    <a:pt x="792" y="93"/>
                    <a:pt x="611" y="25"/>
                  </a:cubicBezTo>
                  <a:cubicBezTo>
                    <a:pt x="565" y="9"/>
                    <a:pt x="5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578550" y="1533088"/>
              <a:ext cx="42175" cy="40550"/>
            </a:xfrm>
            <a:custGeom>
              <a:avLst/>
              <a:gdLst/>
              <a:ahLst/>
              <a:cxnLst/>
              <a:rect l="l" t="t" r="r" b="b"/>
              <a:pathLst>
                <a:path w="1687" h="1622" extrusionOk="0">
                  <a:moveTo>
                    <a:pt x="925" y="332"/>
                  </a:moveTo>
                  <a:lnTo>
                    <a:pt x="961" y="343"/>
                  </a:lnTo>
                  <a:cubicBezTo>
                    <a:pt x="1077" y="366"/>
                    <a:pt x="1161" y="413"/>
                    <a:pt x="1242" y="506"/>
                  </a:cubicBezTo>
                  <a:cubicBezTo>
                    <a:pt x="1246" y="510"/>
                    <a:pt x="1248" y="512"/>
                    <a:pt x="1250" y="514"/>
                  </a:cubicBezTo>
                  <a:lnTo>
                    <a:pt x="1250" y="514"/>
                  </a:lnTo>
                  <a:cubicBezTo>
                    <a:pt x="1251" y="516"/>
                    <a:pt x="1252" y="518"/>
                    <a:pt x="1254" y="520"/>
                  </a:cubicBezTo>
                  <a:cubicBezTo>
                    <a:pt x="1265" y="543"/>
                    <a:pt x="1276" y="554"/>
                    <a:pt x="1287" y="565"/>
                  </a:cubicBezTo>
                  <a:cubicBezTo>
                    <a:pt x="1301" y="576"/>
                    <a:pt x="1301" y="602"/>
                    <a:pt x="1313" y="613"/>
                  </a:cubicBezTo>
                  <a:cubicBezTo>
                    <a:pt x="1316" y="620"/>
                    <a:pt x="1317" y="621"/>
                    <a:pt x="1318" y="621"/>
                  </a:cubicBezTo>
                  <a:cubicBezTo>
                    <a:pt x="1319" y="621"/>
                    <a:pt x="1318" y="619"/>
                    <a:pt x="1318" y="619"/>
                  </a:cubicBezTo>
                  <a:lnTo>
                    <a:pt x="1318" y="619"/>
                  </a:lnTo>
                  <a:cubicBezTo>
                    <a:pt x="1319" y="619"/>
                    <a:pt x="1320" y="622"/>
                    <a:pt x="1324" y="635"/>
                  </a:cubicBezTo>
                  <a:cubicBezTo>
                    <a:pt x="1335" y="672"/>
                    <a:pt x="1335" y="694"/>
                    <a:pt x="1346" y="731"/>
                  </a:cubicBezTo>
                  <a:cubicBezTo>
                    <a:pt x="1346" y="739"/>
                    <a:pt x="1352" y="752"/>
                    <a:pt x="1351" y="752"/>
                  </a:cubicBezTo>
                  <a:cubicBezTo>
                    <a:pt x="1351" y="752"/>
                    <a:pt x="1350" y="749"/>
                    <a:pt x="1346" y="742"/>
                  </a:cubicBezTo>
                  <a:lnTo>
                    <a:pt x="1346" y="742"/>
                  </a:lnTo>
                  <a:cubicBezTo>
                    <a:pt x="1358" y="765"/>
                    <a:pt x="1358" y="787"/>
                    <a:pt x="1358" y="813"/>
                  </a:cubicBezTo>
                  <a:cubicBezTo>
                    <a:pt x="1346" y="916"/>
                    <a:pt x="1324" y="1012"/>
                    <a:pt x="1254" y="1105"/>
                  </a:cubicBezTo>
                  <a:cubicBezTo>
                    <a:pt x="1247" y="1115"/>
                    <a:pt x="1245" y="1118"/>
                    <a:pt x="1246" y="1118"/>
                  </a:cubicBezTo>
                  <a:cubicBezTo>
                    <a:pt x="1247" y="1118"/>
                    <a:pt x="1254" y="1109"/>
                    <a:pt x="1256" y="1109"/>
                  </a:cubicBezTo>
                  <a:lnTo>
                    <a:pt x="1256" y="1109"/>
                  </a:lnTo>
                  <a:cubicBezTo>
                    <a:pt x="1256" y="1109"/>
                    <a:pt x="1256" y="1111"/>
                    <a:pt x="1254" y="1116"/>
                  </a:cubicBezTo>
                  <a:cubicBezTo>
                    <a:pt x="1242" y="1127"/>
                    <a:pt x="1231" y="1139"/>
                    <a:pt x="1217" y="1139"/>
                  </a:cubicBezTo>
                  <a:cubicBezTo>
                    <a:pt x="1206" y="1153"/>
                    <a:pt x="1206" y="1164"/>
                    <a:pt x="1195" y="1164"/>
                  </a:cubicBezTo>
                  <a:cubicBezTo>
                    <a:pt x="1195" y="1164"/>
                    <a:pt x="1170" y="1189"/>
                    <a:pt x="1177" y="1189"/>
                  </a:cubicBezTo>
                  <a:cubicBezTo>
                    <a:pt x="1178" y="1189"/>
                    <a:pt x="1180" y="1188"/>
                    <a:pt x="1183" y="1186"/>
                  </a:cubicBezTo>
                  <a:lnTo>
                    <a:pt x="1183" y="1186"/>
                  </a:lnTo>
                  <a:cubicBezTo>
                    <a:pt x="1161" y="1198"/>
                    <a:pt x="1136" y="1223"/>
                    <a:pt x="1113" y="1234"/>
                  </a:cubicBezTo>
                  <a:cubicBezTo>
                    <a:pt x="1102" y="1234"/>
                    <a:pt x="1091" y="1245"/>
                    <a:pt x="1077" y="1245"/>
                  </a:cubicBezTo>
                  <a:cubicBezTo>
                    <a:pt x="1054" y="1257"/>
                    <a:pt x="1054" y="1257"/>
                    <a:pt x="1065" y="1257"/>
                  </a:cubicBezTo>
                  <a:lnTo>
                    <a:pt x="1043" y="1257"/>
                  </a:lnTo>
                  <a:cubicBezTo>
                    <a:pt x="984" y="1277"/>
                    <a:pt x="924" y="1288"/>
                    <a:pt x="866" y="1288"/>
                  </a:cubicBezTo>
                  <a:cubicBezTo>
                    <a:pt x="725" y="1288"/>
                    <a:pt x="591" y="1228"/>
                    <a:pt x="492" y="1105"/>
                  </a:cubicBezTo>
                  <a:cubicBezTo>
                    <a:pt x="481" y="1094"/>
                    <a:pt x="470" y="1068"/>
                    <a:pt x="470" y="1057"/>
                  </a:cubicBezTo>
                  <a:cubicBezTo>
                    <a:pt x="458" y="1046"/>
                    <a:pt x="458" y="1035"/>
                    <a:pt x="444" y="1035"/>
                  </a:cubicBezTo>
                  <a:cubicBezTo>
                    <a:pt x="444" y="1035"/>
                    <a:pt x="431" y="1000"/>
                    <a:pt x="430" y="1000"/>
                  </a:cubicBezTo>
                  <a:lnTo>
                    <a:pt x="430" y="1000"/>
                  </a:lnTo>
                  <a:cubicBezTo>
                    <a:pt x="430" y="1000"/>
                    <a:pt x="430" y="1001"/>
                    <a:pt x="431" y="1004"/>
                  </a:cubicBezTo>
                  <a:lnTo>
                    <a:pt x="431" y="1004"/>
                  </a:lnTo>
                  <a:cubicBezTo>
                    <a:pt x="422" y="972"/>
                    <a:pt x="421" y="951"/>
                    <a:pt x="410" y="928"/>
                  </a:cubicBezTo>
                  <a:cubicBezTo>
                    <a:pt x="410" y="916"/>
                    <a:pt x="410" y="905"/>
                    <a:pt x="399" y="894"/>
                  </a:cubicBezTo>
                  <a:lnTo>
                    <a:pt x="399" y="883"/>
                  </a:lnTo>
                  <a:lnTo>
                    <a:pt x="399" y="857"/>
                  </a:lnTo>
                  <a:cubicBezTo>
                    <a:pt x="399" y="801"/>
                    <a:pt x="399" y="753"/>
                    <a:pt x="410" y="717"/>
                  </a:cubicBezTo>
                  <a:cubicBezTo>
                    <a:pt x="410" y="683"/>
                    <a:pt x="422" y="661"/>
                    <a:pt x="433" y="635"/>
                  </a:cubicBezTo>
                  <a:cubicBezTo>
                    <a:pt x="433" y="624"/>
                    <a:pt x="444" y="602"/>
                    <a:pt x="470" y="565"/>
                  </a:cubicBezTo>
                  <a:cubicBezTo>
                    <a:pt x="492" y="506"/>
                    <a:pt x="503" y="495"/>
                    <a:pt x="551" y="461"/>
                  </a:cubicBezTo>
                  <a:cubicBezTo>
                    <a:pt x="585" y="425"/>
                    <a:pt x="633" y="402"/>
                    <a:pt x="692" y="366"/>
                  </a:cubicBezTo>
                  <a:lnTo>
                    <a:pt x="692" y="366"/>
                  </a:lnTo>
                  <a:cubicBezTo>
                    <a:pt x="680" y="373"/>
                    <a:pt x="677" y="376"/>
                    <a:pt x="679" y="376"/>
                  </a:cubicBezTo>
                  <a:cubicBezTo>
                    <a:pt x="680" y="376"/>
                    <a:pt x="686" y="373"/>
                    <a:pt x="692" y="366"/>
                  </a:cubicBezTo>
                  <a:lnTo>
                    <a:pt x="692" y="366"/>
                  </a:lnTo>
                  <a:cubicBezTo>
                    <a:pt x="692" y="366"/>
                    <a:pt x="692" y="366"/>
                    <a:pt x="692" y="366"/>
                  </a:cubicBezTo>
                  <a:cubicBezTo>
                    <a:pt x="714" y="366"/>
                    <a:pt x="725" y="354"/>
                    <a:pt x="751" y="354"/>
                  </a:cubicBezTo>
                  <a:cubicBezTo>
                    <a:pt x="762" y="343"/>
                    <a:pt x="773" y="343"/>
                    <a:pt x="784" y="343"/>
                  </a:cubicBezTo>
                  <a:cubicBezTo>
                    <a:pt x="778" y="343"/>
                    <a:pt x="793" y="340"/>
                    <a:pt x="804" y="337"/>
                  </a:cubicBezTo>
                  <a:lnTo>
                    <a:pt x="804" y="337"/>
                  </a:lnTo>
                  <a:cubicBezTo>
                    <a:pt x="805" y="337"/>
                    <a:pt x="806" y="337"/>
                    <a:pt x="807" y="337"/>
                  </a:cubicBezTo>
                  <a:cubicBezTo>
                    <a:pt x="817" y="337"/>
                    <a:pt x="843" y="332"/>
                    <a:pt x="843" y="332"/>
                  </a:cubicBezTo>
                  <a:close/>
                  <a:moveTo>
                    <a:pt x="874" y="1"/>
                  </a:moveTo>
                  <a:cubicBezTo>
                    <a:pt x="642" y="1"/>
                    <a:pt x="409" y="102"/>
                    <a:pt x="259" y="284"/>
                  </a:cubicBezTo>
                  <a:cubicBezTo>
                    <a:pt x="37" y="554"/>
                    <a:pt x="0" y="928"/>
                    <a:pt x="177" y="1223"/>
                  </a:cubicBezTo>
                  <a:cubicBezTo>
                    <a:pt x="325" y="1481"/>
                    <a:pt x="601" y="1621"/>
                    <a:pt x="883" y="1621"/>
                  </a:cubicBezTo>
                  <a:cubicBezTo>
                    <a:pt x="933" y="1621"/>
                    <a:pt x="982" y="1617"/>
                    <a:pt x="1032" y="1608"/>
                  </a:cubicBezTo>
                  <a:cubicBezTo>
                    <a:pt x="1417" y="1538"/>
                    <a:pt x="1686" y="1186"/>
                    <a:pt x="1686" y="813"/>
                  </a:cubicBezTo>
                  <a:cubicBezTo>
                    <a:pt x="1686" y="472"/>
                    <a:pt x="1476" y="169"/>
                    <a:pt x="1147" y="51"/>
                  </a:cubicBezTo>
                  <a:cubicBezTo>
                    <a:pt x="1060" y="17"/>
                    <a:pt x="967"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994075" y="1713713"/>
              <a:ext cx="35150" cy="33750"/>
            </a:xfrm>
            <a:custGeom>
              <a:avLst/>
              <a:gdLst/>
              <a:ahLst/>
              <a:cxnLst/>
              <a:rect l="l" t="t" r="r" b="b"/>
              <a:pathLst>
                <a:path w="1406" h="1350" extrusionOk="0">
                  <a:moveTo>
                    <a:pt x="388" y="626"/>
                  </a:moveTo>
                  <a:cubicBezTo>
                    <a:pt x="387" y="629"/>
                    <a:pt x="386" y="632"/>
                    <a:pt x="385" y="636"/>
                  </a:cubicBezTo>
                  <a:cubicBezTo>
                    <a:pt x="385" y="633"/>
                    <a:pt x="386" y="630"/>
                    <a:pt x="388" y="626"/>
                  </a:cubicBezTo>
                  <a:close/>
                  <a:moveTo>
                    <a:pt x="390" y="721"/>
                  </a:moveTo>
                  <a:cubicBezTo>
                    <a:pt x="391" y="725"/>
                    <a:pt x="391" y="726"/>
                    <a:pt x="392" y="726"/>
                  </a:cubicBezTo>
                  <a:cubicBezTo>
                    <a:pt x="392" y="726"/>
                    <a:pt x="391" y="723"/>
                    <a:pt x="390" y="721"/>
                  </a:cubicBezTo>
                  <a:close/>
                  <a:moveTo>
                    <a:pt x="947" y="940"/>
                  </a:moveTo>
                  <a:lnTo>
                    <a:pt x="947" y="940"/>
                  </a:lnTo>
                  <a:cubicBezTo>
                    <a:pt x="946" y="941"/>
                    <a:pt x="945" y="942"/>
                    <a:pt x="944" y="943"/>
                  </a:cubicBezTo>
                  <a:lnTo>
                    <a:pt x="944" y="943"/>
                  </a:lnTo>
                  <a:cubicBezTo>
                    <a:pt x="945" y="942"/>
                    <a:pt x="946" y="941"/>
                    <a:pt x="947" y="940"/>
                  </a:cubicBezTo>
                  <a:close/>
                  <a:moveTo>
                    <a:pt x="783" y="332"/>
                  </a:moveTo>
                  <a:cubicBezTo>
                    <a:pt x="783" y="332"/>
                    <a:pt x="784" y="333"/>
                    <a:pt x="784" y="333"/>
                  </a:cubicBezTo>
                  <a:cubicBezTo>
                    <a:pt x="807" y="344"/>
                    <a:pt x="832" y="344"/>
                    <a:pt x="866" y="355"/>
                  </a:cubicBezTo>
                  <a:cubicBezTo>
                    <a:pt x="877" y="366"/>
                    <a:pt x="891" y="366"/>
                    <a:pt x="914" y="378"/>
                  </a:cubicBezTo>
                  <a:lnTo>
                    <a:pt x="925" y="392"/>
                  </a:lnTo>
                  <a:cubicBezTo>
                    <a:pt x="936" y="403"/>
                    <a:pt x="947" y="403"/>
                    <a:pt x="947" y="414"/>
                  </a:cubicBezTo>
                  <a:cubicBezTo>
                    <a:pt x="961" y="426"/>
                    <a:pt x="984" y="437"/>
                    <a:pt x="995" y="462"/>
                  </a:cubicBezTo>
                  <a:cubicBezTo>
                    <a:pt x="1001" y="466"/>
                    <a:pt x="1005" y="467"/>
                    <a:pt x="1007" y="467"/>
                  </a:cubicBezTo>
                  <a:lnTo>
                    <a:pt x="1007" y="467"/>
                  </a:lnTo>
                  <a:cubicBezTo>
                    <a:pt x="1010" y="477"/>
                    <a:pt x="1020" y="486"/>
                    <a:pt x="1032" y="496"/>
                  </a:cubicBezTo>
                  <a:cubicBezTo>
                    <a:pt x="1032" y="507"/>
                    <a:pt x="1043" y="518"/>
                    <a:pt x="1043" y="532"/>
                  </a:cubicBezTo>
                  <a:cubicBezTo>
                    <a:pt x="1048" y="540"/>
                    <a:pt x="1051" y="543"/>
                    <a:pt x="1052" y="543"/>
                  </a:cubicBezTo>
                  <a:cubicBezTo>
                    <a:pt x="1053" y="543"/>
                    <a:pt x="1053" y="542"/>
                    <a:pt x="1053" y="541"/>
                  </a:cubicBezTo>
                  <a:lnTo>
                    <a:pt x="1053" y="541"/>
                  </a:lnTo>
                  <a:cubicBezTo>
                    <a:pt x="1054" y="542"/>
                    <a:pt x="1054" y="543"/>
                    <a:pt x="1054" y="544"/>
                  </a:cubicBezTo>
                  <a:cubicBezTo>
                    <a:pt x="1054" y="566"/>
                    <a:pt x="1065" y="589"/>
                    <a:pt x="1065" y="625"/>
                  </a:cubicBezTo>
                  <a:cubicBezTo>
                    <a:pt x="1067" y="625"/>
                    <a:pt x="1069" y="626"/>
                    <a:pt x="1070" y="627"/>
                  </a:cubicBezTo>
                  <a:lnTo>
                    <a:pt x="1070" y="627"/>
                  </a:lnTo>
                  <a:cubicBezTo>
                    <a:pt x="1069" y="624"/>
                    <a:pt x="1067" y="620"/>
                    <a:pt x="1065" y="614"/>
                  </a:cubicBezTo>
                  <a:lnTo>
                    <a:pt x="1065" y="614"/>
                  </a:lnTo>
                  <a:cubicBezTo>
                    <a:pt x="1068" y="618"/>
                    <a:pt x="1069" y="623"/>
                    <a:pt x="1071" y="627"/>
                  </a:cubicBezTo>
                  <a:lnTo>
                    <a:pt x="1071" y="627"/>
                  </a:lnTo>
                  <a:cubicBezTo>
                    <a:pt x="1071" y="627"/>
                    <a:pt x="1070" y="627"/>
                    <a:pt x="1070" y="627"/>
                  </a:cubicBezTo>
                  <a:lnTo>
                    <a:pt x="1070" y="627"/>
                  </a:lnTo>
                  <a:cubicBezTo>
                    <a:pt x="1071" y="628"/>
                    <a:pt x="1071" y="629"/>
                    <a:pt x="1072" y="630"/>
                  </a:cubicBezTo>
                  <a:lnTo>
                    <a:pt x="1072" y="630"/>
                  </a:lnTo>
                  <a:cubicBezTo>
                    <a:pt x="1071" y="629"/>
                    <a:pt x="1071" y="628"/>
                    <a:pt x="1071" y="627"/>
                  </a:cubicBezTo>
                  <a:lnTo>
                    <a:pt x="1071" y="627"/>
                  </a:lnTo>
                  <a:cubicBezTo>
                    <a:pt x="1073" y="629"/>
                    <a:pt x="1074" y="632"/>
                    <a:pt x="1074" y="632"/>
                  </a:cubicBezTo>
                  <a:cubicBezTo>
                    <a:pt x="1073" y="632"/>
                    <a:pt x="1073" y="632"/>
                    <a:pt x="1072" y="630"/>
                  </a:cubicBezTo>
                  <a:lnTo>
                    <a:pt x="1072" y="630"/>
                  </a:lnTo>
                  <a:cubicBezTo>
                    <a:pt x="1077" y="646"/>
                    <a:pt x="1077" y="662"/>
                    <a:pt x="1077" y="673"/>
                  </a:cubicBezTo>
                  <a:lnTo>
                    <a:pt x="1077" y="718"/>
                  </a:lnTo>
                  <a:cubicBezTo>
                    <a:pt x="1065" y="743"/>
                    <a:pt x="1065" y="754"/>
                    <a:pt x="1054" y="777"/>
                  </a:cubicBezTo>
                  <a:cubicBezTo>
                    <a:pt x="1054" y="788"/>
                    <a:pt x="1054" y="799"/>
                    <a:pt x="1043" y="825"/>
                  </a:cubicBezTo>
                  <a:cubicBezTo>
                    <a:pt x="1043" y="817"/>
                    <a:pt x="1048" y="802"/>
                    <a:pt x="1048" y="802"/>
                  </a:cubicBezTo>
                  <a:lnTo>
                    <a:pt x="1048" y="802"/>
                  </a:lnTo>
                  <a:cubicBezTo>
                    <a:pt x="1048" y="802"/>
                    <a:pt x="1046" y="805"/>
                    <a:pt x="1043" y="813"/>
                  </a:cubicBezTo>
                  <a:cubicBezTo>
                    <a:pt x="1032" y="836"/>
                    <a:pt x="1018" y="858"/>
                    <a:pt x="1006" y="884"/>
                  </a:cubicBezTo>
                  <a:cubicBezTo>
                    <a:pt x="1000" y="893"/>
                    <a:pt x="998" y="896"/>
                    <a:pt x="998" y="896"/>
                  </a:cubicBezTo>
                  <a:cubicBezTo>
                    <a:pt x="998" y="896"/>
                    <a:pt x="1007" y="881"/>
                    <a:pt x="1001" y="881"/>
                  </a:cubicBezTo>
                  <a:lnTo>
                    <a:pt x="1001" y="881"/>
                  </a:lnTo>
                  <a:cubicBezTo>
                    <a:pt x="1000" y="881"/>
                    <a:pt x="998" y="882"/>
                    <a:pt x="995" y="884"/>
                  </a:cubicBezTo>
                  <a:cubicBezTo>
                    <a:pt x="995" y="895"/>
                    <a:pt x="984" y="906"/>
                    <a:pt x="984" y="917"/>
                  </a:cubicBezTo>
                  <a:cubicBezTo>
                    <a:pt x="975" y="917"/>
                    <a:pt x="943" y="947"/>
                    <a:pt x="942" y="947"/>
                  </a:cubicBezTo>
                  <a:cubicBezTo>
                    <a:pt x="941" y="947"/>
                    <a:pt x="942" y="946"/>
                    <a:pt x="944" y="943"/>
                  </a:cubicBezTo>
                  <a:lnTo>
                    <a:pt x="944" y="943"/>
                  </a:lnTo>
                  <a:cubicBezTo>
                    <a:pt x="933" y="956"/>
                    <a:pt x="913" y="966"/>
                    <a:pt x="902" y="976"/>
                  </a:cubicBezTo>
                  <a:cubicBezTo>
                    <a:pt x="891" y="976"/>
                    <a:pt x="877" y="988"/>
                    <a:pt x="877" y="988"/>
                  </a:cubicBezTo>
                  <a:cubicBezTo>
                    <a:pt x="876" y="988"/>
                    <a:pt x="875" y="988"/>
                    <a:pt x="874" y="989"/>
                  </a:cubicBezTo>
                  <a:lnTo>
                    <a:pt x="874" y="989"/>
                  </a:lnTo>
                  <a:cubicBezTo>
                    <a:pt x="874" y="988"/>
                    <a:pt x="874" y="988"/>
                    <a:pt x="874" y="988"/>
                  </a:cubicBezTo>
                  <a:lnTo>
                    <a:pt x="874" y="988"/>
                  </a:lnTo>
                  <a:cubicBezTo>
                    <a:pt x="872" y="988"/>
                    <a:pt x="865" y="991"/>
                    <a:pt x="866" y="991"/>
                  </a:cubicBezTo>
                  <a:cubicBezTo>
                    <a:pt x="867" y="991"/>
                    <a:pt x="869" y="990"/>
                    <a:pt x="874" y="989"/>
                  </a:cubicBezTo>
                  <a:lnTo>
                    <a:pt x="874" y="989"/>
                  </a:lnTo>
                  <a:cubicBezTo>
                    <a:pt x="874" y="989"/>
                    <a:pt x="869" y="992"/>
                    <a:pt x="855" y="999"/>
                  </a:cubicBezTo>
                  <a:cubicBezTo>
                    <a:pt x="832" y="999"/>
                    <a:pt x="807" y="1010"/>
                    <a:pt x="796" y="1010"/>
                  </a:cubicBezTo>
                  <a:cubicBezTo>
                    <a:pt x="788" y="1010"/>
                    <a:pt x="771" y="1016"/>
                    <a:pt x="770" y="1016"/>
                  </a:cubicBezTo>
                  <a:cubicBezTo>
                    <a:pt x="769" y="1016"/>
                    <a:pt x="773" y="1015"/>
                    <a:pt x="784" y="1010"/>
                  </a:cubicBezTo>
                  <a:lnTo>
                    <a:pt x="751" y="1010"/>
                  </a:lnTo>
                  <a:cubicBezTo>
                    <a:pt x="742" y="1015"/>
                    <a:pt x="734" y="1016"/>
                    <a:pt x="726" y="1016"/>
                  </a:cubicBezTo>
                  <a:cubicBezTo>
                    <a:pt x="710" y="1016"/>
                    <a:pt x="695" y="1010"/>
                    <a:pt x="680" y="1010"/>
                  </a:cubicBezTo>
                  <a:cubicBezTo>
                    <a:pt x="666" y="1010"/>
                    <a:pt x="655" y="1010"/>
                    <a:pt x="633" y="999"/>
                  </a:cubicBezTo>
                  <a:cubicBezTo>
                    <a:pt x="621" y="999"/>
                    <a:pt x="610" y="999"/>
                    <a:pt x="596" y="988"/>
                  </a:cubicBezTo>
                  <a:cubicBezTo>
                    <a:pt x="589" y="984"/>
                    <a:pt x="585" y="983"/>
                    <a:pt x="584" y="983"/>
                  </a:cubicBezTo>
                  <a:lnTo>
                    <a:pt x="584" y="983"/>
                  </a:lnTo>
                  <a:cubicBezTo>
                    <a:pt x="581" y="983"/>
                    <a:pt x="589" y="988"/>
                    <a:pt x="596" y="988"/>
                  </a:cubicBezTo>
                  <a:lnTo>
                    <a:pt x="596" y="988"/>
                  </a:lnTo>
                  <a:cubicBezTo>
                    <a:pt x="585" y="988"/>
                    <a:pt x="562" y="976"/>
                    <a:pt x="540" y="965"/>
                  </a:cubicBezTo>
                  <a:cubicBezTo>
                    <a:pt x="540" y="956"/>
                    <a:pt x="530" y="954"/>
                    <a:pt x="520" y="945"/>
                  </a:cubicBezTo>
                  <a:lnTo>
                    <a:pt x="520" y="945"/>
                  </a:lnTo>
                  <a:cubicBezTo>
                    <a:pt x="519" y="944"/>
                    <a:pt x="517" y="942"/>
                    <a:pt x="515" y="940"/>
                  </a:cubicBezTo>
                  <a:lnTo>
                    <a:pt x="515" y="940"/>
                  </a:lnTo>
                  <a:cubicBezTo>
                    <a:pt x="515" y="940"/>
                    <a:pt x="515" y="940"/>
                    <a:pt x="515" y="940"/>
                  </a:cubicBezTo>
                  <a:cubicBezTo>
                    <a:pt x="492" y="917"/>
                    <a:pt x="481" y="906"/>
                    <a:pt x="456" y="884"/>
                  </a:cubicBezTo>
                  <a:lnTo>
                    <a:pt x="456" y="884"/>
                  </a:lnTo>
                  <a:cubicBezTo>
                    <a:pt x="466" y="893"/>
                    <a:pt x="470" y="897"/>
                    <a:pt x="471" y="897"/>
                  </a:cubicBezTo>
                  <a:cubicBezTo>
                    <a:pt x="471" y="897"/>
                    <a:pt x="464" y="890"/>
                    <a:pt x="456" y="884"/>
                  </a:cubicBezTo>
                  <a:lnTo>
                    <a:pt x="456" y="884"/>
                  </a:lnTo>
                  <a:cubicBezTo>
                    <a:pt x="456" y="884"/>
                    <a:pt x="456" y="884"/>
                    <a:pt x="456" y="884"/>
                  </a:cubicBezTo>
                  <a:cubicBezTo>
                    <a:pt x="456" y="870"/>
                    <a:pt x="444" y="858"/>
                    <a:pt x="433" y="847"/>
                  </a:cubicBezTo>
                  <a:cubicBezTo>
                    <a:pt x="433" y="839"/>
                    <a:pt x="416" y="806"/>
                    <a:pt x="414" y="806"/>
                  </a:cubicBezTo>
                  <a:lnTo>
                    <a:pt x="414" y="806"/>
                  </a:lnTo>
                  <a:cubicBezTo>
                    <a:pt x="414" y="806"/>
                    <a:pt x="414" y="807"/>
                    <a:pt x="415" y="810"/>
                  </a:cubicBezTo>
                  <a:lnTo>
                    <a:pt x="415" y="810"/>
                  </a:lnTo>
                  <a:cubicBezTo>
                    <a:pt x="407" y="790"/>
                    <a:pt x="399" y="772"/>
                    <a:pt x="399" y="754"/>
                  </a:cubicBezTo>
                  <a:cubicBezTo>
                    <a:pt x="399" y="743"/>
                    <a:pt x="399" y="743"/>
                    <a:pt x="385" y="729"/>
                  </a:cubicBezTo>
                  <a:cubicBezTo>
                    <a:pt x="385" y="721"/>
                    <a:pt x="386" y="718"/>
                    <a:pt x="387" y="718"/>
                  </a:cubicBezTo>
                  <a:cubicBezTo>
                    <a:pt x="388" y="718"/>
                    <a:pt x="389" y="719"/>
                    <a:pt x="390" y="721"/>
                  </a:cubicBezTo>
                  <a:lnTo>
                    <a:pt x="390" y="721"/>
                  </a:lnTo>
                  <a:cubicBezTo>
                    <a:pt x="389" y="718"/>
                    <a:pt x="387" y="713"/>
                    <a:pt x="385" y="707"/>
                  </a:cubicBezTo>
                  <a:lnTo>
                    <a:pt x="385" y="648"/>
                  </a:lnTo>
                  <a:cubicBezTo>
                    <a:pt x="385" y="643"/>
                    <a:pt x="388" y="632"/>
                    <a:pt x="390" y="624"/>
                  </a:cubicBezTo>
                  <a:lnTo>
                    <a:pt x="390" y="624"/>
                  </a:lnTo>
                  <a:cubicBezTo>
                    <a:pt x="394" y="617"/>
                    <a:pt x="399" y="610"/>
                    <a:pt x="399" y="603"/>
                  </a:cubicBezTo>
                  <a:cubicBezTo>
                    <a:pt x="399" y="589"/>
                    <a:pt x="411" y="566"/>
                    <a:pt x="411" y="544"/>
                  </a:cubicBezTo>
                  <a:cubicBezTo>
                    <a:pt x="411" y="542"/>
                    <a:pt x="411" y="541"/>
                    <a:pt x="411" y="540"/>
                  </a:cubicBezTo>
                  <a:lnTo>
                    <a:pt x="411" y="540"/>
                  </a:lnTo>
                  <a:cubicBezTo>
                    <a:pt x="412" y="541"/>
                    <a:pt x="412" y="542"/>
                    <a:pt x="413" y="542"/>
                  </a:cubicBezTo>
                  <a:cubicBezTo>
                    <a:pt x="414" y="542"/>
                    <a:pt x="417" y="539"/>
                    <a:pt x="422" y="532"/>
                  </a:cubicBezTo>
                  <a:cubicBezTo>
                    <a:pt x="422" y="518"/>
                    <a:pt x="433" y="507"/>
                    <a:pt x="433" y="496"/>
                  </a:cubicBezTo>
                  <a:cubicBezTo>
                    <a:pt x="444" y="485"/>
                    <a:pt x="444" y="473"/>
                    <a:pt x="456" y="473"/>
                  </a:cubicBezTo>
                  <a:cubicBezTo>
                    <a:pt x="456" y="467"/>
                    <a:pt x="463" y="458"/>
                    <a:pt x="465" y="453"/>
                  </a:cubicBezTo>
                  <a:lnTo>
                    <a:pt x="465" y="453"/>
                  </a:lnTo>
                  <a:cubicBezTo>
                    <a:pt x="479" y="443"/>
                    <a:pt x="494" y="432"/>
                    <a:pt x="503" y="414"/>
                  </a:cubicBezTo>
                  <a:cubicBezTo>
                    <a:pt x="503" y="414"/>
                    <a:pt x="527" y="400"/>
                    <a:pt x="523" y="400"/>
                  </a:cubicBezTo>
                  <a:lnTo>
                    <a:pt x="523" y="400"/>
                  </a:lnTo>
                  <a:cubicBezTo>
                    <a:pt x="522" y="400"/>
                    <a:pt x="520" y="401"/>
                    <a:pt x="515" y="403"/>
                  </a:cubicBezTo>
                  <a:cubicBezTo>
                    <a:pt x="520" y="398"/>
                    <a:pt x="526" y="392"/>
                    <a:pt x="526" y="392"/>
                  </a:cubicBezTo>
                  <a:cubicBezTo>
                    <a:pt x="551" y="378"/>
                    <a:pt x="574" y="366"/>
                    <a:pt x="596" y="355"/>
                  </a:cubicBezTo>
                  <a:cubicBezTo>
                    <a:pt x="610" y="355"/>
                    <a:pt x="621" y="344"/>
                    <a:pt x="633" y="344"/>
                  </a:cubicBezTo>
                  <a:cubicBezTo>
                    <a:pt x="644" y="344"/>
                    <a:pt x="655" y="344"/>
                    <a:pt x="666" y="333"/>
                  </a:cubicBezTo>
                  <a:lnTo>
                    <a:pt x="773" y="333"/>
                  </a:lnTo>
                  <a:cubicBezTo>
                    <a:pt x="778" y="333"/>
                    <a:pt x="781" y="333"/>
                    <a:pt x="783" y="332"/>
                  </a:cubicBezTo>
                  <a:close/>
                  <a:moveTo>
                    <a:pt x="735" y="1"/>
                  </a:moveTo>
                  <a:cubicBezTo>
                    <a:pt x="537" y="1"/>
                    <a:pt x="340" y="86"/>
                    <a:pt x="222" y="237"/>
                  </a:cubicBezTo>
                  <a:cubicBezTo>
                    <a:pt x="34" y="462"/>
                    <a:pt x="0" y="766"/>
                    <a:pt x="152" y="1024"/>
                  </a:cubicBezTo>
                  <a:cubicBezTo>
                    <a:pt x="282" y="1233"/>
                    <a:pt x="505" y="1349"/>
                    <a:pt x="743" y="1349"/>
                  </a:cubicBezTo>
                  <a:cubicBezTo>
                    <a:pt x="783" y="1349"/>
                    <a:pt x="825" y="1346"/>
                    <a:pt x="866" y="1339"/>
                  </a:cubicBezTo>
                  <a:cubicBezTo>
                    <a:pt x="1183" y="1280"/>
                    <a:pt x="1405" y="988"/>
                    <a:pt x="1405" y="673"/>
                  </a:cubicBezTo>
                  <a:cubicBezTo>
                    <a:pt x="1405" y="392"/>
                    <a:pt x="1228" y="144"/>
                    <a:pt x="961" y="40"/>
                  </a:cubicBezTo>
                  <a:cubicBezTo>
                    <a:pt x="889" y="14"/>
                    <a:pt x="812"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808425" y="1341113"/>
              <a:ext cx="43375" cy="41425"/>
            </a:xfrm>
            <a:custGeom>
              <a:avLst/>
              <a:gdLst/>
              <a:ahLst/>
              <a:cxnLst/>
              <a:rect l="l" t="t" r="r" b="b"/>
              <a:pathLst>
                <a:path w="1735" h="1657" extrusionOk="0">
                  <a:moveTo>
                    <a:pt x="903" y="333"/>
                  </a:moveTo>
                  <a:cubicBezTo>
                    <a:pt x="931" y="333"/>
                    <a:pt x="958" y="336"/>
                    <a:pt x="984" y="341"/>
                  </a:cubicBezTo>
                  <a:cubicBezTo>
                    <a:pt x="1232" y="386"/>
                    <a:pt x="1395" y="585"/>
                    <a:pt x="1406" y="833"/>
                  </a:cubicBezTo>
                  <a:cubicBezTo>
                    <a:pt x="1395" y="1032"/>
                    <a:pt x="1266" y="1229"/>
                    <a:pt x="1080" y="1299"/>
                  </a:cubicBezTo>
                  <a:cubicBezTo>
                    <a:pt x="1055" y="1313"/>
                    <a:pt x="1021" y="1313"/>
                    <a:pt x="996" y="1325"/>
                  </a:cubicBezTo>
                  <a:lnTo>
                    <a:pt x="925" y="1325"/>
                  </a:lnTo>
                  <a:cubicBezTo>
                    <a:pt x="905" y="1328"/>
                    <a:pt x="888" y="1329"/>
                    <a:pt x="874" y="1329"/>
                  </a:cubicBezTo>
                  <a:cubicBezTo>
                    <a:pt x="838" y="1329"/>
                    <a:pt x="812" y="1321"/>
                    <a:pt x="762" y="1313"/>
                  </a:cubicBezTo>
                  <a:cubicBezTo>
                    <a:pt x="703" y="1288"/>
                    <a:pt x="692" y="1288"/>
                    <a:pt x="633" y="1254"/>
                  </a:cubicBezTo>
                  <a:cubicBezTo>
                    <a:pt x="588" y="1218"/>
                    <a:pt x="552" y="1195"/>
                    <a:pt x="504" y="1136"/>
                  </a:cubicBezTo>
                  <a:cubicBezTo>
                    <a:pt x="493" y="1114"/>
                    <a:pt x="481" y="1103"/>
                    <a:pt x="481" y="1089"/>
                  </a:cubicBezTo>
                  <a:cubicBezTo>
                    <a:pt x="470" y="1077"/>
                    <a:pt x="470" y="1066"/>
                    <a:pt x="459" y="1055"/>
                  </a:cubicBezTo>
                  <a:lnTo>
                    <a:pt x="448" y="1032"/>
                  </a:lnTo>
                  <a:cubicBezTo>
                    <a:pt x="434" y="1007"/>
                    <a:pt x="422" y="973"/>
                    <a:pt x="422" y="948"/>
                  </a:cubicBezTo>
                  <a:cubicBezTo>
                    <a:pt x="411" y="914"/>
                    <a:pt x="411" y="903"/>
                    <a:pt x="411" y="878"/>
                  </a:cubicBezTo>
                  <a:cubicBezTo>
                    <a:pt x="400" y="822"/>
                    <a:pt x="411" y="774"/>
                    <a:pt x="411" y="726"/>
                  </a:cubicBezTo>
                  <a:cubicBezTo>
                    <a:pt x="434" y="656"/>
                    <a:pt x="448" y="633"/>
                    <a:pt x="481" y="574"/>
                  </a:cubicBezTo>
                  <a:cubicBezTo>
                    <a:pt x="561" y="425"/>
                    <a:pt x="738" y="333"/>
                    <a:pt x="903" y="333"/>
                  </a:cubicBezTo>
                  <a:close/>
                  <a:moveTo>
                    <a:pt x="910" y="0"/>
                  </a:moveTo>
                  <a:cubicBezTo>
                    <a:pt x="668" y="0"/>
                    <a:pt x="423" y="106"/>
                    <a:pt x="271" y="293"/>
                  </a:cubicBezTo>
                  <a:cubicBezTo>
                    <a:pt x="49" y="563"/>
                    <a:pt x="1" y="948"/>
                    <a:pt x="189" y="1254"/>
                  </a:cubicBezTo>
                  <a:cubicBezTo>
                    <a:pt x="347" y="1509"/>
                    <a:pt x="609" y="1656"/>
                    <a:pt x="897" y="1656"/>
                  </a:cubicBezTo>
                  <a:cubicBezTo>
                    <a:pt x="952" y="1656"/>
                    <a:pt x="1009" y="1651"/>
                    <a:pt x="1066" y="1639"/>
                  </a:cubicBezTo>
                  <a:cubicBezTo>
                    <a:pt x="1449" y="1570"/>
                    <a:pt x="1717" y="1227"/>
                    <a:pt x="1734" y="848"/>
                  </a:cubicBezTo>
                  <a:lnTo>
                    <a:pt x="1734" y="848"/>
                  </a:lnTo>
                  <a:cubicBezTo>
                    <a:pt x="1735" y="843"/>
                    <a:pt x="1735" y="838"/>
                    <a:pt x="1735" y="833"/>
                  </a:cubicBezTo>
                  <a:lnTo>
                    <a:pt x="1735" y="833"/>
                  </a:lnTo>
                  <a:cubicBezTo>
                    <a:pt x="1735" y="833"/>
                    <a:pt x="1735" y="833"/>
                    <a:pt x="1735" y="833"/>
                  </a:cubicBezTo>
                  <a:cubicBezTo>
                    <a:pt x="1735" y="827"/>
                    <a:pt x="1735" y="822"/>
                    <a:pt x="1734" y="817"/>
                  </a:cubicBezTo>
                  <a:lnTo>
                    <a:pt x="1734" y="817"/>
                  </a:lnTo>
                  <a:cubicBezTo>
                    <a:pt x="1717" y="472"/>
                    <a:pt x="1508" y="173"/>
                    <a:pt x="1184" y="49"/>
                  </a:cubicBezTo>
                  <a:cubicBezTo>
                    <a:pt x="1097" y="16"/>
                    <a:pt x="1004"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752500" y="1572888"/>
              <a:ext cx="35150" cy="33775"/>
            </a:xfrm>
            <a:custGeom>
              <a:avLst/>
              <a:gdLst/>
              <a:ahLst/>
              <a:cxnLst/>
              <a:rect l="l" t="t" r="r" b="b"/>
              <a:pathLst>
                <a:path w="1406" h="1351" extrusionOk="0">
                  <a:moveTo>
                    <a:pt x="521" y="399"/>
                  </a:moveTo>
                  <a:lnTo>
                    <a:pt x="521" y="399"/>
                  </a:lnTo>
                  <a:cubicBezTo>
                    <a:pt x="521" y="399"/>
                    <a:pt x="516" y="404"/>
                    <a:pt x="512" y="408"/>
                  </a:cubicBezTo>
                  <a:lnTo>
                    <a:pt x="512" y="408"/>
                  </a:lnTo>
                  <a:cubicBezTo>
                    <a:pt x="514" y="407"/>
                    <a:pt x="516" y="406"/>
                    <a:pt x="518" y="404"/>
                  </a:cubicBezTo>
                  <a:cubicBezTo>
                    <a:pt x="520" y="401"/>
                    <a:pt x="521" y="399"/>
                    <a:pt x="521" y="399"/>
                  </a:cubicBezTo>
                  <a:close/>
                  <a:moveTo>
                    <a:pt x="938" y="407"/>
                  </a:moveTo>
                  <a:cubicBezTo>
                    <a:pt x="937" y="407"/>
                    <a:pt x="939" y="409"/>
                    <a:pt x="951" y="415"/>
                  </a:cubicBezTo>
                  <a:cubicBezTo>
                    <a:pt x="945" y="409"/>
                    <a:pt x="939" y="407"/>
                    <a:pt x="938" y="407"/>
                  </a:cubicBezTo>
                  <a:close/>
                  <a:moveTo>
                    <a:pt x="468" y="456"/>
                  </a:moveTo>
                  <a:cubicBezTo>
                    <a:pt x="465" y="461"/>
                    <a:pt x="462" y="467"/>
                    <a:pt x="459" y="474"/>
                  </a:cubicBezTo>
                  <a:cubicBezTo>
                    <a:pt x="465" y="464"/>
                    <a:pt x="468" y="458"/>
                    <a:pt x="468" y="456"/>
                  </a:cubicBezTo>
                  <a:close/>
                  <a:moveTo>
                    <a:pt x="788" y="333"/>
                  </a:moveTo>
                  <a:cubicBezTo>
                    <a:pt x="810" y="345"/>
                    <a:pt x="833" y="345"/>
                    <a:pt x="858" y="356"/>
                  </a:cubicBezTo>
                  <a:cubicBezTo>
                    <a:pt x="865" y="358"/>
                    <a:pt x="869" y="359"/>
                    <a:pt x="872" y="359"/>
                  </a:cubicBezTo>
                  <a:lnTo>
                    <a:pt x="872" y="359"/>
                  </a:lnTo>
                  <a:cubicBezTo>
                    <a:pt x="882" y="369"/>
                    <a:pt x="893" y="378"/>
                    <a:pt x="903" y="378"/>
                  </a:cubicBezTo>
                  <a:cubicBezTo>
                    <a:pt x="914" y="390"/>
                    <a:pt x="914" y="390"/>
                    <a:pt x="928" y="390"/>
                  </a:cubicBezTo>
                  <a:cubicBezTo>
                    <a:pt x="939" y="404"/>
                    <a:pt x="939" y="404"/>
                    <a:pt x="951" y="415"/>
                  </a:cubicBezTo>
                  <a:cubicBezTo>
                    <a:pt x="962" y="426"/>
                    <a:pt x="973" y="437"/>
                    <a:pt x="998" y="460"/>
                  </a:cubicBezTo>
                  <a:cubicBezTo>
                    <a:pt x="1010" y="474"/>
                    <a:pt x="1021" y="485"/>
                    <a:pt x="1021" y="496"/>
                  </a:cubicBezTo>
                  <a:cubicBezTo>
                    <a:pt x="1032" y="508"/>
                    <a:pt x="1032" y="519"/>
                    <a:pt x="1043" y="530"/>
                  </a:cubicBezTo>
                  <a:cubicBezTo>
                    <a:pt x="1046" y="540"/>
                    <a:pt x="1047" y="543"/>
                    <a:pt x="1046" y="543"/>
                  </a:cubicBezTo>
                  <a:cubicBezTo>
                    <a:pt x="1046" y="543"/>
                    <a:pt x="1041" y="532"/>
                    <a:pt x="1040" y="532"/>
                  </a:cubicBezTo>
                  <a:lnTo>
                    <a:pt x="1040" y="532"/>
                  </a:lnTo>
                  <a:cubicBezTo>
                    <a:pt x="1040" y="532"/>
                    <a:pt x="1040" y="535"/>
                    <a:pt x="1043" y="544"/>
                  </a:cubicBezTo>
                  <a:cubicBezTo>
                    <a:pt x="1055" y="567"/>
                    <a:pt x="1055" y="589"/>
                    <a:pt x="1069" y="626"/>
                  </a:cubicBezTo>
                  <a:lnTo>
                    <a:pt x="1069" y="671"/>
                  </a:lnTo>
                  <a:lnTo>
                    <a:pt x="1069" y="719"/>
                  </a:lnTo>
                  <a:cubicBezTo>
                    <a:pt x="1069" y="741"/>
                    <a:pt x="1055" y="766"/>
                    <a:pt x="1055" y="778"/>
                  </a:cubicBezTo>
                  <a:cubicBezTo>
                    <a:pt x="1055" y="800"/>
                    <a:pt x="1043" y="811"/>
                    <a:pt x="1043" y="825"/>
                  </a:cubicBezTo>
                  <a:lnTo>
                    <a:pt x="1043" y="825"/>
                  </a:lnTo>
                  <a:cubicBezTo>
                    <a:pt x="1043" y="815"/>
                    <a:pt x="1049" y="802"/>
                    <a:pt x="1048" y="802"/>
                  </a:cubicBezTo>
                  <a:lnTo>
                    <a:pt x="1048" y="802"/>
                  </a:lnTo>
                  <a:cubicBezTo>
                    <a:pt x="1048" y="802"/>
                    <a:pt x="1047" y="804"/>
                    <a:pt x="1043" y="811"/>
                  </a:cubicBezTo>
                  <a:cubicBezTo>
                    <a:pt x="1032" y="837"/>
                    <a:pt x="1021" y="859"/>
                    <a:pt x="998" y="882"/>
                  </a:cubicBezTo>
                  <a:cubicBezTo>
                    <a:pt x="991" y="893"/>
                    <a:pt x="990" y="896"/>
                    <a:pt x="991" y="896"/>
                  </a:cubicBezTo>
                  <a:cubicBezTo>
                    <a:pt x="994" y="896"/>
                    <a:pt x="1003" y="888"/>
                    <a:pt x="1004" y="888"/>
                  </a:cubicBezTo>
                  <a:lnTo>
                    <a:pt x="1004" y="888"/>
                  </a:lnTo>
                  <a:cubicBezTo>
                    <a:pt x="1005" y="888"/>
                    <a:pt x="1004" y="890"/>
                    <a:pt x="998" y="896"/>
                  </a:cubicBezTo>
                  <a:cubicBezTo>
                    <a:pt x="984" y="896"/>
                    <a:pt x="984" y="907"/>
                    <a:pt x="973" y="918"/>
                  </a:cubicBezTo>
                  <a:cubicBezTo>
                    <a:pt x="964" y="918"/>
                    <a:pt x="933" y="947"/>
                    <a:pt x="937" y="948"/>
                  </a:cubicBezTo>
                  <a:lnTo>
                    <a:pt x="937" y="948"/>
                  </a:lnTo>
                  <a:cubicBezTo>
                    <a:pt x="922" y="958"/>
                    <a:pt x="909" y="968"/>
                    <a:pt x="892" y="977"/>
                  </a:cubicBezTo>
                  <a:cubicBezTo>
                    <a:pt x="880" y="977"/>
                    <a:pt x="880" y="988"/>
                    <a:pt x="869" y="988"/>
                  </a:cubicBezTo>
                  <a:cubicBezTo>
                    <a:pt x="856" y="994"/>
                    <a:pt x="862" y="994"/>
                    <a:pt x="867" y="994"/>
                  </a:cubicBezTo>
                  <a:cubicBezTo>
                    <a:pt x="871" y="994"/>
                    <a:pt x="875" y="994"/>
                    <a:pt x="858" y="1000"/>
                  </a:cubicBezTo>
                  <a:cubicBezTo>
                    <a:pt x="833" y="1000"/>
                    <a:pt x="810" y="1011"/>
                    <a:pt x="788" y="1011"/>
                  </a:cubicBezTo>
                  <a:cubicBezTo>
                    <a:pt x="788" y="1011"/>
                    <a:pt x="788" y="1011"/>
                    <a:pt x="788" y="1011"/>
                  </a:cubicBezTo>
                  <a:lnTo>
                    <a:pt x="788" y="1011"/>
                  </a:lnTo>
                  <a:cubicBezTo>
                    <a:pt x="778" y="1011"/>
                    <a:pt x="765" y="1016"/>
                    <a:pt x="768" y="1016"/>
                  </a:cubicBezTo>
                  <a:cubicBezTo>
                    <a:pt x="769" y="1016"/>
                    <a:pt x="769" y="1016"/>
                    <a:pt x="770" y="1016"/>
                  </a:cubicBezTo>
                  <a:lnTo>
                    <a:pt x="770" y="1016"/>
                  </a:lnTo>
                  <a:cubicBezTo>
                    <a:pt x="763" y="1019"/>
                    <a:pt x="757" y="1022"/>
                    <a:pt x="751" y="1022"/>
                  </a:cubicBezTo>
                  <a:cubicBezTo>
                    <a:pt x="729" y="1022"/>
                    <a:pt x="703" y="1011"/>
                    <a:pt x="681" y="1011"/>
                  </a:cubicBezTo>
                  <a:cubicBezTo>
                    <a:pt x="675" y="1011"/>
                    <a:pt x="675" y="1012"/>
                    <a:pt x="676" y="1012"/>
                  </a:cubicBezTo>
                  <a:lnTo>
                    <a:pt x="676" y="1012"/>
                  </a:lnTo>
                  <a:cubicBezTo>
                    <a:pt x="674" y="1012"/>
                    <a:pt x="672" y="1011"/>
                    <a:pt x="670" y="1011"/>
                  </a:cubicBezTo>
                  <a:lnTo>
                    <a:pt x="633" y="1011"/>
                  </a:lnTo>
                  <a:cubicBezTo>
                    <a:pt x="622" y="1000"/>
                    <a:pt x="610" y="1000"/>
                    <a:pt x="599" y="988"/>
                  </a:cubicBezTo>
                  <a:cubicBezTo>
                    <a:pt x="594" y="988"/>
                    <a:pt x="588" y="986"/>
                    <a:pt x="587" y="986"/>
                  </a:cubicBezTo>
                  <a:lnTo>
                    <a:pt x="587" y="986"/>
                  </a:lnTo>
                  <a:cubicBezTo>
                    <a:pt x="585" y="986"/>
                    <a:pt x="588" y="988"/>
                    <a:pt x="599" y="1000"/>
                  </a:cubicBezTo>
                  <a:cubicBezTo>
                    <a:pt x="577" y="988"/>
                    <a:pt x="563" y="977"/>
                    <a:pt x="540" y="966"/>
                  </a:cubicBezTo>
                  <a:cubicBezTo>
                    <a:pt x="529" y="952"/>
                    <a:pt x="518" y="952"/>
                    <a:pt x="518" y="941"/>
                  </a:cubicBezTo>
                  <a:cubicBezTo>
                    <a:pt x="514" y="939"/>
                    <a:pt x="512" y="938"/>
                    <a:pt x="511" y="938"/>
                  </a:cubicBezTo>
                  <a:lnTo>
                    <a:pt x="511" y="938"/>
                  </a:lnTo>
                  <a:cubicBezTo>
                    <a:pt x="506" y="938"/>
                    <a:pt x="520" y="950"/>
                    <a:pt x="519" y="950"/>
                  </a:cubicBezTo>
                  <a:cubicBezTo>
                    <a:pt x="519" y="950"/>
                    <a:pt x="516" y="947"/>
                    <a:pt x="506" y="941"/>
                  </a:cubicBezTo>
                  <a:cubicBezTo>
                    <a:pt x="492" y="918"/>
                    <a:pt x="470" y="907"/>
                    <a:pt x="459" y="882"/>
                  </a:cubicBezTo>
                  <a:lnTo>
                    <a:pt x="459" y="882"/>
                  </a:lnTo>
                  <a:cubicBezTo>
                    <a:pt x="464" y="892"/>
                    <a:pt x="464" y="897"/>
                    <a:pt x="463" y="897"/>
                  </a:cubicBezTo>
                  <a:cubicBezTo>
                    <a:pt x="462" y="897"/>
                    <a:pt x="459" y="889"/>
                    <a:pt x="459" y="882"/>
                  </a:cubicBezTo>
                  <a:lnTo>
                    <a:pt x="459" y="882"/>
                  </a:lnTo>
                  <a:cubicBezTo>
                    <a:pt x="459" y="882"/>
                    <a:pt x="459" y="882"/>
                    <a:pt x="459" y="882"/>
                  </a:cubicBezTo>
                  <a:cubicBezTo>
                    <a:pt x="447" y="870"/>
                    <a:pt x="447" y="859"/>
                    <a:pt x="436" y="848"/>
                  </a:cubicBezTo>
                  <a:cubicBezTo>
                    <a:pt x="428" y="848"/>
                    <a:pt x="416" y="825"/>
                    <a:pt x="411" y="817"/>
                  </a:cubicBezTo>
                  <a:lnTo>
                    <a:pt x="411" y="817"/>
                  </a:lnTo>
                  <a:cubicBezTo>
                    <a:pt x="409" y="795"/>
                    <a:pt x="400" y="775"/>
                    <a:pt x="400" y="755"/>
                  </a:cubicBezTo>
                  <a:cubicBezTo>
                    <a:pt x="388" y="741"/>
                    <a:pt x="388" y="741"/>
                    <a:pt x="388" y="730"/>
                  </a:cubicBezTo>
                  <a:cubicBezTo>
                    <a:pt x="388" y="728"/>
                    <a:pt x="387" y="727"/>
                    <a:pt x="387" y="726"/>
                  </a:cubicBezTo>
                  <a:lnTo>
                    <a:pt x="387" y="726"/>
                  </a:lnTo>
                  <a:cubicBezTo>
                    <a:pt x="388" y="724"/>
                    <a:pt x="388" y="718"/>
                    <a:pt x="388" y="707"/>
                  </a:cubicBezTo>
                  <a:lnTo>
                    <a:pt x="388" y="648"/>
                  </a:lnTo>
                  <a:lnTo>
                    <a:pt x="388" y="637"/>
                  </a:lnTo>
                  <a:lnTo>
                    <a:pt x="388" y="615"/>
                  </a:lnTo>
                  <a:cubicBezTo>
                    <a:pt x="400" y="589"/>
                    <a:pt x="400" y="567"/>
                    <a:pt x="411" y="544"/>
                  </a:cubicBezTo>
                  <a:cubicBezTo>
                    <a:pt x="414" y="535"/>
                    <a:pt x="414" y="532"/>
                    <a:pt x="412" y="532"/>
                  </a:cubicBezTo>
                  <a:lnTo>
                    <a:pt x="412" y="532"/>
                  </a:lnTo>
                  <a:cubicBezTo>
                    <a:pt x="411" y="532"/>
                    <a:pt x="408" y="536"/>
                    <a:pt x="406" y="539"/>
                  </a:cubicBezTo>
                  <a:lnTo>
                    <a:pt x="406" y="539"/>
                  </a:lnTo>
                  <a:cubicBezTo>
                    <a:pt x="407" y="537"/>
                    <a:pt x="409" y="534"/>
                    <a:pt x="411" y="530"/>
                  </a:cubicBezTo>
                  <a:cubicBezTo>
                    <a:pt x="422" y="519"/>
                    <a:pt x="422" y="508"/>
                    <a:pt x="436" y="496"/>
                  </a:cubicBezTo>
                  <a:cubicBezTo>
                    <a:pt x="436" y="485"/>
                    <a:pt x="447" y="485"/>
                    <a:pt x="447" y="474"/>
                  </a:cubicBezTo>
                  <a:cubicBezTo>
                    <a:pt x="454" y="466"/>
                    <a:pt x="465" y="454"/>
                    <a:pt x="468" y="454"/>
                  </a:cubicBezTo>
                  <a:lnTo>
                    <a:pt x="468" y="454"/>
                  </a:lnTo>
                  <a:cubicBezTo>
                    <a:pt x="468" y="454"/>
                    <a:pt x="468" y="455"/>
                    <a:pt x="468" y="456"/>
                  </a:cubicBezTo>
                  <a:lnTo>
                    <a:pt x="468" y="456"/>
                  </a:lnTo>
                  <a:cubicBezTo>
                    <a:pt x="477" y="442"/>
                    <a:pt x="488" y="431"/>
                    <a:pt x="506" y="415"/>
                  </a:cubicBezTo>
                  <a:cubicBezTo>
                    <a:pt x="506" y="415"/>
                    <a:pt x="509" y="412"/>
                    <a:pt x="512" y="408"/>
                  </a:cubicBezTo>
                  <a:lnTo>
                    <a:pt x="512" y="408"/>
                  </a:lnTo>
                  <a:cubicBezTo>
                    <a:pt x="510" y="410"/>
                    <a:pt x="509" y="411"/>
                    <a:pt x="509" y="411"/>
                  </a:cubicBezTo>
                  <a:cubicBezTo>
                    <a:pt x="508" y="411"/>
                    <a:pt x="529" y="390"/>
                    <a:pt x="529" y="390"/>
                  </a:cubicBezTo>
                  <a:cubicBezTo>
                    <a:pt x="551" y="378"/>
                    <a:pt x="577" y="367"/>
                    <a:pt x="599" y="356"/>
                  </a:cubicBezTo>
                  <a:cubicBezTo>
                    <a:pt x="610" y="356"/>
                    <a:pt x="622" y="345"/>
                    <a:pt x="633" y="345"/>
                  </a:cubicBezTo>
                  <a:lnTo>
                    <a:pt x="658" y="345"/>
                  </a:lnTo>
                  <a:cubicBezTo>
                    <a:pt x="658" y="345"/>
                    <a:pt x="672" y="341"/>
                    <a:pt x="681" y="338"/>
                  </a:cubicBezTo>
                  <a:lnTo>
                    <a:pt x="681" y="338"/>
                  </a:lnTo>
                  <a:cubicBezTo>
                    <a:pt x="689" y="337"/>
                    <a:pt x="703" y="333"/>
                    <a:pt x="703" y="333"/>
                  </a:cubicBezTo>
                  <a:close/>
                  <a:moveTo>
                    <a:pt x="735" y="0"/>
                  </a:moveTo>
                  <a:cubicBezTo>
                    <a:pt x="540" y="0"/>
                    <a:pt x="340" y="85"/>
                    <a:pt x="211" y="238"/>
                  </a:cubicBezTo>
                  <a:cubicBezTo>
                    <a:pt x="37" y="460"/>
                    <a:pt x="1" y="766"/>
                    <a:pt x="141" y="1022"/>
                  </a:cubicBezTo>
                  <a:cubicBezTo>
                    <a:pt x="273" y="1233"/>
                    <a:pt x="505" y="1350"/>
                    <a:pt x="745" y="1350"/>
                  </a:cubicBezTo>
                  <a:cubicBezTo>
                    <a:pt x="787" y="1350"/>
                    <a:pt x="828" y="1347"/>
                    <a:pt x="869" y="1340"/>
                  </a:cubicBezTo>
                  <a:cubicBezTo>
                    <a:pt x="1168" y="1282"/>
                    <a:pt x="1387" y="998"/>
                    <a:pt x="1405" y="686"/>
                  </a:cubicBezTo>
                  <a:lnTo>
                    <a:pt x="1405" y="686"/>
                  </a:lnTo>
                  <a:cubicBezTo>
                    <a:pt x="1406" y="681"/>
                    <a:pt x="1406" y="676"/>
                    <a:pt x="1406" y="671"/>
                  </a:cubicBezTo>
                  <a:lnTo>
                    <a:pt x="1406" y="671"/>
                  </a:lnTo>
                  <a:cubicBezTo>
                    <a:pt x="1406" y="671"/>
                    <a:pt x="1406" y="671"/>
                    <a:pt x="1406" y="671"/>
                  </a:cubicBezTo>
                  <a:cubicBezTo>
                    <a:pt x="1406" y="667"/>
                    <a:pt x="1406" y="663"/>
                    <a:pt x="1405" y="659"/>
                  </a:cubicBezTo>
                  <a:lnTo>
                    <a:pt x="1405" y="659"/>
                  </a:lnTo>
                  <a:cubicBezTo>
                    <a:pt x="1390" y="383"/>
                    <a:pt x="1217" y="144"/>
                    <a:pt x="951" y="38"/>
                  </a:cubicBezTo>
                  <a:cubicBezTo>
                    <a:pt x="882" y="13"/>
                    <a:pt x="809" y="0"/>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5475" y="1929463"/>
              <a:ext cx="35150" cy="33775"/>
            </a:xfrm>
            <a:custGeom>
              <a:avLst/>
              <a:gdLst/>
              <a:ahLst/>
              <a:cxnLst/>
              <a:rect l="l" t="t" r="r" b="b"/>
              <a:pathLst>
                <a:path w="1406" h="1351" extrusionOk="0">
                  <a:moveTo>
                    <a:pt x="937" y="407"/>
                  </a:moveTo>
                  <a:cubicBezTo>
                    <a:pt x="935" y="407"/>
                    <a:pt x="938" y="410"/>
                    <a:pt x="950" y="415"/>
                  </a:cubicBezTo>
                  <a:cubicBezTo>
                    <a:pt x="945" y="410"/>
                    <a:pt x="938" y="407"/>
                    <a:pt x="937" y="407"/>
                  </a:cubicBezTo>
                  <a:close/>
                  <a:moveTo>
                    <a:pt x="585" y="984"/>
                  </a:moveTo>
                  <a:cubicBezTo>
                    <a:pt x="583" y="984"/>
                    <a:pt x="592" y="989"/>
                    <a:pt x="599" y="989"/>
                  </a:cubicBezTo>
                  <a:cubicBezTo>
                    <a:pt x="591" y="985"/>
                    <a:pt x="587" y="984"/>
                    <a:pt x="585" y="984"/>
                  </a:cubicBezTo>
                  <a:close/>
                  <a:moveTo>
                    <a:pt x="864" y="991"/>
                  </a:moveTo>
                  <a:cubicBezTo>
                    <a:pt x="862" y="992"/>
                    <a:pt x="861" y="992"/>
                    <a:pt x="861" y="992"/>
                  </a:cubicBezTo>
                  <a:cubicBezTo>
                    <a:pt x="861" y="992"/>
                    <a:pt x="862" y="992"/>
                    <a:pt x="864" y="991"/>
                  </a:cubicBezTo>
                  <a:close/>
                  <a:moveTo>
                    <a:pt x="783" y="333"/>
                  </a:moveTo>
                  <a:cubicBezTo>
                    <a:pt x="784" y="333"/>
                    <a:pt x="784" y="334"/>
                    <a:pt x="785" y="334"/>
                  </a:cubicBezTo>
                  <a:cubicBezTo>
                    <a:pt x="810" y="345"/>
                    <a:pt x="832" y="345"/>
                    <a:pt x="855" y="356"/>
                  </a:cubicBezTo>
                  <a:cubicBezTo>
                    <a:pt x="865" y="359"/>
                    <a:pt x="870" y="360"/>
                    <a:pt x="872" y="360"/>
                  </a:cubicBezTo>
                  <a:lnTo>
                    <a:pt x="872" y="360"/>
                  </a:lnTo>
                  <a:cubicBezTo>
                    <a:pt x="883" y="368"/>
                    <a:pt x="893" y="369"/>
                    <a:pt x="903" y="379"/>
                  </a:cubicBezTo>
                  <a:cubicBezTo>
                    <a:pt x="914" y="379"/>
                    <a:pt x="914" y="390"/>
                    <a:pt x="925" y="390"/>
                  </a:cubicBezTo>
                  <a:lnTo>
                    <a:pt x="950" y="415"/>
                  </a:lnTo>
                  <a:lnTo>
                    <a:pt x="995" y="460"/>
                  </a:lnTo>
                  <a:cubicBezTo>
                    <a:pt x="1009" y="474"/>
                    <a:pt x="1021" y="486"/>
                    <a:pt x="1021" y="497"/>
                  </a:cubicBezTo>
                  <a:cubicBezTo>
                    <a:pt x="1032" y="508"/>
                    <a:pt x="1032" y="519"/>
                    <a:pt x="1043" y="531"/>
                  </a:cubicBezTo>
                  <a:cubicBezTo>
                    <a:pt x="1046" y="540"/>
                    <a:pt x="1047" y="543"/>
                    <a:pt x="1046" y="543"/>
                  </a:cubicBezTo>
                  <a:cubicBezTo>
                    <a:pt x="1045" y="543"/>
                    <a:pt x="1041" y="532"/>
                    <a:pt x="1040" y="532"/>
                  </a:cubicBezTo>
                  <a:lnTo>
                    <a:pt x="1040" y="532"/>
                  </a:lnTo>
                  <a:cubicBezTo>
                    <a:pt x="1040" y="532"/>
                    <a:pt x="1040" y="535"/>
                    <a:pt x="1043" y="545"/>
                  </a:cubicBezTo>
                  <a:cubicBezTo>
                    <a:pt x="1054" y="567"/>
                    <a:pt x="1054" y="590"/>
                    <a:pt x="1066" y="626"/>
                  </a:cubicBezTo>
                  <a:lnTo>
                    <a:pt x="1066" y="671"/>
                  </a:lnTo>
                  <a:lnTo>
                    <a:pt x="1066" y="719"/>
                  </a:lnTo>
                  <a:cubicBezTo>
                    <a:pt x="1066" y="741"/>
                    <a:pt x="1054" y="755"/>
                    <a:pt x="1054" y="778"/>
                  </a:cubicBezTo>
                  <a:cubicBezTo>
                    <a:pt x="1054" y="786"/>
                    <a:pt x="1049" y="794"/>
                    <a:pt x="1045" y="807"/>
                  </a:cubicBezTo>
                  <a:lnTo>
                    <a:pt x="1045" y="807"/>
                  </a:lnTo>
                  <a:cubicBezTo>
                    <a:pt x="1045" y="809"/>
                    <a:pt x="1044" y="810"/>
                    <a:pt x="1043" y="812"/>
                  </a:cubicBezTo>
                  <a:cubicBezTo>
                    <a:pt x="1032" y="837"/>
                    <a:pt x="1021" y="859"/>
                    <a:pt x="995" y="882"/>
                  </a:cubicBezTo>
                  <a:cubicBezTo>
                    <a:pt x="984" y="896"/>
                    <a:pt x="984" y="907"/>
                    <a:pt x="973" y="918"/>
                  </a:cubicBezTo>
                  <a:cubicBezTo>
                    <a:pt x="965" y="918"/>
                    <a:pt x="937" y="944"/>
                    <a:pt x="937" y="948"/>
                  </a:cubicBezTo>
                  <a:lnTo>
                    <a:pt x="937" y="948"/>
                  </a:lnTo>
                  <a:cubicBezTo>
                    <a:pt x="920" y="958"/>
                    <a:pt x="909" y="968"/>
                    <a:pt x="891" y="977"/>
                  </a:cubicBezTo>
                  <a:cubicBezTo>
                    <a:pt x="880" y="977"/>
                    <a:pt x="880" y="989"/>
                    <a:pt x="869" y="989"/>
                  </a:cubicBezTo>
                  <a:cubicBezTo>
                    <a:pt x="867" y="990"/>
                    <a:pt x="865" y="990"/>
                    <a:pt x="864" y="991"/>
                  </a:cubicBezTo>
                  <a:lnTo>
                    <a:pt x="864" y="991"/>
                  </a:lnTo>
                  <a:cubicBezTo>
                    <a:pt x="866" y="990"/>
                    <a:pt x="868" y="990"/>
                    <a:pt x="869" y="990"/>
                  </a:cubicBezTo>
                  <a:lnTo>
                    <a:pt x="869" y="990"/>
                  </a:lnTo>
                  <a:cubicBezTo>
                    <a:pt x="870" y="990"/>
                    <a:pt x="868" y="992"/>
                    <a:pt x="855" y="1000"/>
                  </a:cubicBezTo>
                  <a:cubicBezTo>
                    <a:pt x="832" y="1000"/>
                    <a:pt x="810" y="1011"/>
                    <a:pt x="785" y="1011"/>
                  </a:cubicBezTo>
                  <a:lnTo>
                    <a:pt x="751" y="1011"/>
                  </a:lnTo>
                  <a:cubicBezTo>
                    <a:pt x="743" y="1015"/>
                    <a:pt x="736" y="1016"/>
                    <a:pt x="728" y="1016"/>
                  </a:cubicBezTo>
                  <a:cubicBezTo>
                    <a:pt x="712" y="1016"/>
                    <a:pt x="696" y="1011"/>
                    <a:pt x="681" y="1011"/>
                  </a:cubicBezTo>
                  <a:cubicBezTo>
                    <a:pt x="676" y="1011"/>
                    <a:pt x="673" y="1011"/>
                    <a:pt x="671" y="1012"/>
                  </a:cubicBezTo>
                  <a:lnTo>
                    <a:pt x="671" y="1012"/>
                  </a:lnTo>
                  <a:cubicBezTo>
                    <a:pt x="671" y="1012"/>
                    <a:pt x="670" y="1011"/>
                    <a:pt x="669" y="1011"/>
                  </a:cubicBezTo>
                  <a:cubicBezTo>
                    <a:pt x="658" y="1011"/>
                    <a:pt x="644" y="1011"/>
                    <a:pt x="633" y="1000"/>
                  </a:cubicBezTo>
                  <a:cubicBezTo>
                    <a:pt x="622" y="1000"/>
                    <a:pt x="610" y="1000"/>
                    <a:pt x="599" y="989"/>
                  </a:cubicBezTo>
                  <a:cubicBezTo>
                    <a:pt x="574" y="989"/>
                    <a:pt x="563" y="977"/>
                    <a:pt x="540" y="966"/>
                  </a:cubicBezTo>
                  <a:cubicBezTo>
                    <a:pt x="529" y="952"/>
                    <a:pt x="518" y="952"/>
                    <a:pt x="518" y="941"/>
                  </a:cubicBezTo>
                  <a:cubicBezTo>
                    <a:pt x="514" y="939"/>
                    <a:pt x="512" y="939"/>
                    <a:pt x="511" y="939"/>
                  </a:cubicBezTo>
                  <a:lnTo>
                    <a:pt x="511" y="939"/>
                  </a:lnTo>
                  <a:cubicBezTo>
                    <a:pt x="506" y="939"/>
                    <a:pt x="519" y="950"/>
                    <a:pt x="518" y="950"/>
                  </a:cubicBezTo>
                  <a:cubicBezTo>
                    <a:pt x="517" y="950"/>
                    <a:pt x="513" y="948"/>
                    <a:pt x="503" y="941"/>
                  </a:cubicBezTo>
                  <a:cubicBezTo>
                    <a:pt x="492" y="918"/>
                    <a:pt x="470" y="907"/>
                    <a:pt x="459" y="882"/>
                  </a:cubicBezTo>
                  <a:lnTo>
                    <a:pt x="459" y="882"/>
                  </a:lnTo>
                  <a:cubicBezTo>
                    <a:pt x="463" y="893"/>
                    <a:pt x="464" y="897"/>
                    <a:pt x="463" y="897"/>
                  </a:cubicBezTo>
                  <a:cubicBezTo>
                    <a:pt x="462" y="897"/>
                    <a:pt x="459" y="890"/>
                    <a:pt x="459" y="882"/>
                  </a:cubicBezTo>
                  <a:lnTo>
                    <a:pt x="459" y="882"/>
                  </a:lnTo>
                  <a:cubicBezTo>
                    <a:pt x="459" y="882"/>
                    <a:pt x="459" y="882"/>
                    <a:pt x="459" y="882"/>
                  </a:cubicBezTo>
                  <a:cubicBezTo>
                    <a:pt x="447" y="871"/>
                    <a:pt x="433" y="859"/>
                    <a:pt x="433" y="848"/>
                  </a:cubicBezTo>
                  <a:cubicBezTo>
                    <a:pt x="426" y="841"/>
                    <a:pt x="413" y="812"/>
                    <a:pt x="409" y="808"/>
                  </a:cubicBezTo>
                  <a:lnTo>
                    <a:pt x="409" y="808"/>
                  </a:lnTo>
                  <a:cubicBezTo>
                    <a:pt x="406" y="790"/>
                    <a:pt x="400" y="773"/>
                    <a:pt x="400" y="755"/>
                  </a:cubicBezTo>
                  <a:cubicBezTo>
                    <a:pt x="388" y="741"/>
                    <a:pt x="388" y="741"/>
                    <a:pt x="388" y="730"/>
                  </a:cubicBezTo>
                  <a:cubicBezTo>
                    <a:pt x="388" y="729"/>
                    <a:pt x="387" y="727"/>
                    <a:pt x="387" y="726"/>
                  </a:cubicBezTo>
                  <a:lnTo>
                    <a:pt x="387" y="726"/>
                  </a:lnTo>
                  <a:cubicBezTo>
                    <a:pt x="388" y="724"/>
                    <a:pt x="388" y="719"/>
                    <a:pt x="388" y="708"/>
                  </a:cubicBezTo>
                  <a:lnTo>
                    <a:pt x="388" y="649"/>
                  </a:lnTo>
                  <a:lnTo>
                    <a:pt x="388" y="637"/>
                  </a:lnTo>
                  <a:lnTo>
                    <a:pt x="388" y="601"/>
                  </a:lnTo>
                  <a:cubicBezTo>
                    <a:pt x="400" y="590"/>
                    <a:pt x="400" y="567"/>
                    <a:pt x="411" y="545"/>
                  </a:cubicBezTo>
                  <a:cubicBezTo>
                    <a:pt x="413" y="535"/>
                    <a:pt x="413" y="530"/>
                    <a:pt x="413" y="528"/>
                  </a:cubicBezTo>
                  <a:lnTo>
                    <a:pt x="413" y="528"/>
                  </a:lnTo>
                  <a:cubicBezTo>
                    <a:pt x="422" y="518"/>
                    <a:pt x="423" y="507"/>
                    <a:pt x="433" y="497"/>
                  </a:cubicBezTo>
                  <a:cubicBezTo>
                    <a:pt x="433" y="486"/>
                    <a:pt x="447" y="474"/>
                    <a:pt x="447" y="474"/>
                  </a:cubicBezTo>
                  <a:lnTo>
                    <a:pt x="459" y="460"/>
                  </a:lnTo>
                  <a:lnTo>
                    <a:pt x="503" y="415"/>
                  </a:lnTo>
                  <a:lnTo>
                    <a:pt x="518" y="404"/>
                  </a:lnTo>
                  <a:lnTo>
                    <a:pt x="529" y="390"/>
                  </a:lnTo>
                  <a:cubicBezTo>
                    <a:pt x="551" y="379"/>
                    <a:pt x="574" y="368"/>
                    <a:pt x="599" y="356"/>
                  </a:cubicBezTo>
                  <a:cubicBezTo>
                    <a:pt x="610" y="356"/>
                    <a:pt x="622" y="345"/>
                    <a:pt x="633" y="345"/>
                  </a:cubicBezTo>
                  <a:cubicBezTo>
                    <a:pt x="644" y="345"/>
                    <a:pt x="658" y="345"/>
                    <a:pt x="658" y="334"/>
                  </a:cubicBezTo>
                  <a:lnTo>
                    <a:pt x="773" y="334"/>
                  </a:lnTo>
                  <a:cubicBezTo>
                    <a:pt x="778" y="334"/>
                    <a:pt x="781" y="334"/>
                    <a:pt x="783" y="333"/>
                  </a:cubicBezTo>
                  <a:close/>
                  <a:moveTo>
                    <a:pt x="735" y="1"/>
                  </a:moveTo>
                  <a:cubicBezTo>
                    <a:pt x="540" y="1"/>
                    <a:pt x="339" y="86"/>
                    <a:pt x="211" y="238"/>
                  </a:cubicBezTo>
                  <a:cubicBezTo>
                    <a:pt x="37" y="460"/>
                    <a:pt x="0" y="767"/>
                    <a:pt x="141" y="1022"/>
                  </a:cubicBezTo>
                  <a:cubicBezTo>
                    <a:pt x="270" y="1234"/>
                    <a:pt x="504" y="1350"/>
                    <a:pt x="745" y="1350"/>
                  </a:cubicBezTo>
                  <a:cubicBezTo>
                    <a:pt x="786" y="1350"/>
                    <a:pt x="828" y="1347"/>
                    <a:pt x="869" y="1340"/>
                  </a:cubicBezTo>
                  <a:cubicBezTo>
                    <a:pt x="1168" y="1282"/>
                    <a:pt x="1387" y="998"/>
                    <a:pt x="1405" y="686"/>
                  </a:cubicBezTo>
                  <a:lnTo>
                    <a:pt x="1405" y="686"/>
                  </a:lnTo>
                  <a:cubicBezTo>
                    <a:pt x="1405" y="681"/>
                    <a:pt x="1406" y="676"/>
                    <a:pt x="1406" y="671"/>
                  </a:cubicBezTo>
                  <a:lnTo>
                    <a:pt x="1406" y="671"/>
                  </a:lnTo>
                  <a:cubicBezTo>
                    <a:pt x="1406" y="671"/>
                    <a:pt x="1406" y="671"/>
                    <a:pt x="1406" y="671"/>
                  </a:cubicBezTo>
                  <a:cubicBezTo>
                    <a:pt x="1406" y="667"/>
                    <a:pt x="1405" y="663"/>
                    <a:pt x="1405" y="659"/>
                  </a:cubicBezTo>
                  <a:lnTo>
                    <a:pt x="1405" y="659"/>
                  </a:lnTo>
                  <a:cubicBezTo>
                    <a:pt x="1389" y="383"/>
                    <a:pt x="1216" y="144"/>
                    <a:pt x="950" y="39"/>
                  </a:cubicBezTo>
                  <a:cubicBezTo>
                    <a:pt x="882" y="13"/>
                    <a:pt x="809"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985000" y="1829763"/>
              <a:ext cx="21950" cy="21675"/>
            </a:xfrm>
            <a:custGeom>
              <a:avLst/>
              <a:gdLst/>
              <a:ahLst/>
              <a:cxnLst/>
              <a:rect l="l" t="t" r="r" b="b"/>
              <a:pathLst>
                <a:path w="878" h="867" extrusionOk="0">
                  <a:moveTo>
                    <a:pt x="433" y="328"/>
                  </a:moveTo>
                  <a:lnTo>
                    <a:pt x="433" y="328"/>
                  </a:lnTo>
                  <a:cubicBezTo>
                    <a:pt x="435" y="329"/>
                    <a:pt x="437" y="330"/>
                    <a:pt x="439" y="331"/>
                  </a:cubicBezTo>
                  <a:lnTo>
                    <a:pt x="439" y="331"/>
                  </a:lnTo>
                  <a:cubicBezTo>
                    <a:pt x="441" y="330"/>
                    <a:pt x="443" y="329"/>
                    <a:pt x="445" y="328"/>
                  </a:cubicBezTo>
                  <a:lnTo>
                    <a:pt x="445" y="328"/>
                  </a:lnTo>
                  <a:cubicBezTo>
                    <a:pt x="443" y="329"/>
                    <a:pt x="442" y="330"/>
                    <a:pt x="441" y="331"/>
                  </a:cubicBezTo>
                  <a:lnTo>
                    <a:pt x="441" y="331"/>
                  </a:lnTo>
                  <a:cubicBezTo>
                    <a:pt x="440" y="331"/>
                    <a:pt x="440" y="331"/>
                    <a:pt x="439" y="331"/>
                  </a:cubicBezTo>
                  <a:lnTo>
                    <a:pt x="439" y="331"/>
                  </a:lnTo>
                  <a:cubicBezTo>
                    <a:pt x="439" y="331"/>
                    <a:pt x="438" y="331"/>
                    <a:pt x="437" y="331"/>
                  </a:cubicBezTo>
                  <a:lnTo>
                    <a:pt x="437" y="331"/>
                  </a:lnTo>
                  <a:cubicBezTo>
                    <a:pt x="436" y="330"/>
                    <a:pt x="435" y="329"/>
                    <a:pt x="433" y="328"/>
                  </a:cubicBezTo>
                  <a:close/>
                  <a:moveTo>
                    <a:pt x="526" y="373"/>
                  </a:moveTo>
                  <a:cubicBezTo>
                    <a:pt x="526" y="374"/>
                    <a:pt x="527" y="374"/>
                    <a:pt x="527" y="375"/>
                  </a:cubicBezTo>
                  <a:lnTo>
                    <a:pt x="527" y="375"/>
                  </a:lnTo>
                  <a:cubicBezTo>
                    <a:pt x="527" y="374"/>
                    <a:pt x="526" y="374"/>
                    <a:pt x="526" y="374"/>
                  </a:cubicBezTo>
                  <a:lnTo>
                    <a:pt x="526" y="374"/>
                  </a:lnTo>
                  <a:cubicBezTo>
                    <a:pt x="526" y="374"/>
                    <a:pt x="526" y="373"/>
                    <a:pt x="526" y="373"/>
                  </a:cubicBezTo>
                  <a:close/>
                  <a:moveTo>
                    <a:pt x="528" y="384"/>
                  </a:moveTo>
                  <a:lnTo>
                    <a:pt x="528" y="384"/>
                  </a:lnTo>
                  <a:cubicBezTo>
                    <a:pt x="531" y="394"/>
                    <a:pt x="537" y="404"/>
                    <a:pt x="537" y="421"/>
                  </a:cubicBezTo>
                  <a:lnTo>
                    <a:pt x="537" y="421"/>
                  </a:lnTo>
                  <a:cubicBezTo>
                    <a:pt x="537" y="409"/>
                    <a:pt x="534" y="396"/>
                    <a:pt x="528" y="384"/>
                  </a:cubicBezTo>
                  <a:close/>
                  <a:moveTo>
                    <a:pt x="354" y="483"/>
                  </a:moveTo>
                  <a:lnTo>
                    <a:pt x="354" y="483"/>
                  </a:lnTo>
                  <a:cubicBezTo>
                    <a:pt x="356" y="487"/>
                    <a:pt x="358" y="491"/>
                    <a:pt x="361" y="495"/>
                  </a:cubicBezTo>
                  <a:lnTo>
                    <a:pt x="361" y="495"/>
                  </a:lnTo>
                  <a:cubicBezTo>
                    <a:pt x="359" y="493"/>
                    <a:pt x="357" y="490"/>
                    <a:pt x="355" y="486"/>
                  </a:cubicBezTo>
                  <a:lnTo>
                    <a:pt x="355" y="486"/>
                  </a:lnTo>
                  <a:cubicBezTo>
                    <a:pt x="355" y="485"/>
                    <a:pt x="354" y="484"/>
                    <a:pt x="354" y="483"/>
                  </a:cubicBezTo>
                  <a:close/>
                  <a:moveTo>
                    <a:pt x="533" y="484"/>
                  </a:moveTo>
                  <a:cubicBezTo>
                    <a:pt x="532" y="490"/>
                    <a:pt x="529" y="496"/>
                    <a:pt x="526" y="502"/>
                  </a:cubicBezTo>
                  <a:cubicBezTo>
                    <a:pt x="526" y="499"/>
                    <a:pt x="526" y="496"/>
                    <a:pt x="527" y="493"/>
                  </a:cubicBezTo>
                  <a:lnTo>
                    <a:pt x="527" y="493"/>
                  </a:lnTo>
                  <a:cubicBezTo>
                    <a:pt x="522" y="501"/>
                    <a:pt x="514" y="508"/>
                    <a:pt x="505" y="513"/>
                  </a:cubicBezTo>
                  <a:lnTo>
                    <a:pt x="505" y="513"/>
                  </a:lnTo>
                  <a:cubicBezTo>
                    <a:pt x="511" y="506"/>
                    <a:pt x="518" y="499"/>
                    <a:pt x="527" y="490"/>
                  </a:cubicBezTo>
                  <a:lnTo>
                    <a:pt x="527" y="490"/>
                  </a:lnTo>
                  <a:cubicBezTo>
                    <a:pt x="527" y="491"/>
                    <a:pt x="527" y="492"/>
                    <a:pt x="527" y="493"/>
                  </a:cubicBezTo>
                  <a:lnTo>
                    <a:pt x="527" y="493"/>
                  </a:lnTo>
                  <a:cubicBezTo>
                    <a:pt x="528" y="491"/>
                    <a:pt x="530" y="489"/>
                    <a:pt x="531" y="487"/>
                  </a:cubicBezTo>
                  <a:lnTo>
                    <a:pt x="531" y="487"/>
                  </a:lnTo>
                  <a:cubicBezTo>
                    <a:pt x="532" y="486"/>
                    <a:pt x="532" y="485"/>
                    <a:pt x="533" y="484"/>
                  </a:cubicBezTo>
                  <a:close/>
                  <a:moveTo>
                    <a:pt x="437" y="331"/>
                  </a:moveTo>
                  <a:cubicBezTo>
                    <a:pt x="438" y="332"/>
                    <a:pt x="439" y="332"/>
                    <a:pt x="439" y="333"/>
                  </a:cubicBezTo>
                  <a:lnTo>
                    <a:pt x="439" y="333"/>
                  </a:lnTo>
                  <a:cubicBezTo>
                    <a:pt x="440" y="332"/>
                    <a:pt x="440" y="332"/>
                    <a:pt x="441" y="331"/>
                  </a:cubicBezTo>
                  <a:lnTo>
                    <a:pt x="441" y="331"/>
                  </a:lnTo>
                  <a:cubicBezTo>
                    <a:pt x="450" y="335"/>
                    <a:pt x="459" y="337"/>
                    <a:pt x="467" y="339"/>
                  </a:cubicBezTo>
                  <a:lnTo>
                    <a:pt x="467" y="339"/>
                  </a:lnTo>
                  <a:cubicBezTo>
                    <a:pt x="458" y="339"/>
                    <a:pt x="447" y="337"/>
                    <a:pt x="439" y="333"/>
                  </a:cubicBezTo>
                  <a:lnTo>
                    <a:pt x="439" y="333"/>
                  </a:lnTo>
                  <a:cubicBezTo>
                    <a:pt x="430" y="339"/>
                    <a:pt x="420" y="339"/>
                    <a:pt x="411" y="339"/>
                  </a:cubicBezTo>
                  <a:lnTo>
                    <a:pt x="469" y="339"/>
                  </a:lnTo>
                  <a:cubicBezTo>
                    <a:pt x="481" y="342"/>
                    <a:pt x="493" y="345"/>
                    <a:pt x="504" y="351"/>
                  </a:cubicBezTo>
                  <a:lnTo>
                    <a:pt x="467" y="339"/>
                  </a:lnTo>
                  <a:lnTo>
                    <a:pt x="467" y="339"/>
                  </a:lnTo>
                  <a:cubicBezTo>
                    <a:pt x="477" y="347"/>
                    <a:pt x="490" y="354"/>
                    <a:pt x="504" y="362"/>
                  </a:cubicBezTo>
                  <a:lnTo>
                    <a:pt x="504" y="362"/>
                  </a:lnTo>
                  <a:cubicBezTo>
                    <a:pt x="510" y="367"/>
                    <a:pt x="517" y="373"/>
                    <a:pt x="526" y="379"/>
                  </a:cubicBezTo>
                  <a:lnTo>
                    <a:pt x="526" y="379"/>
                  </a:lnTo>
                  <a:cubicBezTo>
                    <a:pt x="527" y="381"/>
                    <a:pt x="527" y="382"/>
                    <a:pt x="528" y="384"/>
                  </a:cubicBezTo>
                  <a:lnTo>
                    <a:pt x="528" y="384"/>
                  </a:lnTo>
                  <a:cubicBezTo>
                    <a:pt x="528" y="383"/>
                    <a:pt x="527" y="382"/>
                    <a:pt x="527" y="380"/>
                  </a:cubicBezTo>
                  <a:lnTo>
                    <a:pt x="527" y="380"/>
                  </a:lnTo>
                  <a:cubicBezTo>
                    <a:pt x="528" y="381"/>
                    <a:pt x="529" y="382"/>
                    <a:pt x="530" y="382"/>
                  </a:cubicBezTo>
                  <a:lnTo>
                    <a:pt x="530" y="382"/>
                  </a:lnTo>
                  <a:cubicBezTo>
                    <a:pt x="533" y="391"/>
                    <a:pt x="535" y="400"/>
                    <a:pt x="537" y="408"/>
                  </a:cubicBezTo>
                  <a:lnTo>
                    <a:pt x="537" y="408"/>
                  </a:lnTo>
                  <a:lnTo>
                    <a:pt x="537" y="432"/>
                  </a:lnTo>
                  <a:lnTo>
                    <a:pt x="537" y="469"/>
                  </a:lnTo>
                  <a:lnTo>
                    <a:pt x="538" y="466"/>
                  </a:lnTo>
                  <a:lnTo>
                    <a:pt x="538" y="466"/>
                  </a:lnTo>
                  <a:cubicBezTo>
                    <a:pt x="537" y="472"/>
                    <a:pt x="535" y="478"/>
                    <a:pt x="533" y="484"/>
                  </a:cubicBezTo>
                  <a:lnTo>
                    <a:pt x="533" y="484"/>
                  </a:lnTo>
                  <a:cubicBezTo>
                    <a:pt x="534" y="483"/>
                    <a:pt x="535" y="482"/>
                    <a:pt x="536" y="481"/>
                  </a:cubicBezTo>
                  <a:lnTo>
                    <a:pt x="536" y="481"/>
                  </a:lnTo>
                  <a:cubicBezTo>
                    <a:pt x="535" y="482"/>
                    <a:pt x="534" y="483"/>
                    <a:pt x="533" y="484"/>
                  </a:cubicBezTo>
                  <a:lnTo>
                    <a:pt x="533" y="484"/>
                  </a:lnTo>
                  <a:cubicBezTo>
                    <a:pt x="533" y="484"/>
                    <a:pt x="533" y="484"/>
                    <a:pt x="533" y="484"/>
                  </a:cubicBezTo>
                  <a:lnTo>
                    <a:pt x="533" y="484"/>
                  </a:lnTo>
                  <a:cubicBezTo>
                    <a:pt x="533" y="485"/>
                    <a:pt x="532" y="486"/>
                    <a:pt x="531" y="487"/>
                  </a:cubicBezTo>
                  <a:lnTo>
                    <a:pt x="531" y="487"/>
                  </a:lnTo>
                  <a:cubicBezTo>
                    <a:pt x="535" y="478"/>
                    <a:pt x="537" y="468"/>
                    <a:pt x="537" y="457"/>
                  </a:cubicBezTo>
                  <a:lnTo>
                    <a:pt x="537" y="457"/>
                  </a:lnTo>
                  <a:cubicBezTo>
                    <a:pt x="537" y="466"/>
                    <a:pt x="530" y="475"/>
                    <a:pt x="527" y="490"/>
                  </a:cubicBezTo>
                  <a:lnTo>
                    <a:pt x="527" y="490"/>
                  </a:lnTo>
                  <a:cubicBezTo>
                    <a:pt x="520" y="498"/>
                    <a:pt x="512" y="506"/>
                    <a:pt x="504" y="514"/>
                  </a:cubicBezTo>
                  <a:cubicBezTo>
                    <a:pt x="504" y="513"/>
                    <a:pt x="505" y="513"/>
                    <a:pt x="505" y="513"/>
                  </a:cubicBezTo>
                  <a:lnTo>
                    <a:pt x="505" y="513"/>
                  </a:lnTo>
                  <a:cubicBezTo>
                    <a:pt x="505" y="513"/>
                    <a:pt x="504" y="514"/>
                    <a:pt x="504" y="515"/>
                  </a:cubicBezTo>
                  <a:lnTo>
                    <a:pt x="504" y="515"/>
                  </a:lnTo>
                  <a:cubicBezTo>
                    <a:pt x="494" y="520"/>
                    <a:pt x="485" y="526"/>
                    <a:pt x="477" y="531"/>
                  </a:cubicBezTo>
                  <a:lnTo>
                    <a:pt x="477" y="531"/>
                  </a:lnTo>
                  <a:cubicBezTo>
                    <a:pt x="465" y="534"/>
                    <a:pt x="452" y="538"/>
                    <a:pt x="439" y="539"/>
                  </a:cubicBezTo>
                  <a:lnTo>
                    <a:pt x="439" y="539"/>
                  </a:lnTo>
                  <a:cubicBezTo>
                    <a:pt x="429" y="538"/>
                    <a:pt x="419" y="535"/>
                    <a:pt x="409" y="533"/>
                  </a:cubicBezTo>
                  <a:lnTo>
                    <a:pt x="409" y="533"/>
                  </a:lnTo>
                  <a:cubicBezTo>
                    <a:pt x="404" y="530"/>
                    <a:pt x="399" y="528"/>
                    <a:pt x="395" y="525"/>
                  </a:cubicBezTo>
                  <a:lnTo>
                    <a:pt x="395" y="525"/>
                  </a:lnTo>
                  <a:cubicBezTo>
                    <a:pt x="395" y="526"/>
                    <a:pt x="396" y="527"/>
                    <a:pt x="397" y="528"/>
                  </a:cubicBezTo>
                  <a:cubicBezTo>
                    <a:pt x="390" y="523"/>
                    <a:pt x="385" y="520"/>
                    <a:pt x="380" y="516"/>
                  </a:cubicBezTo>
                  <a:lnTo>
                    <a:pt x="380" y="516"/>
                  </a:lnTo>
                  <a:cubicBezTo>
                    <a:pt x="384" y="519"/>
                    <a:pt x="389" y="522"/>
                    <a:pt x="395" y="525"/>
                  </a:cubicBezTo>
                  <a:lnTo>
                    <a:pt x="395" y="525"/>
                  </a:lnTo>
                  <a:cubicBezTo>
                    <a:pt x="388" y="517"/>
                    <a:pt x="381" y="514"/>
                    <a:pt x="374" y="510"/>
                  </a:cubicBezTo>
                  <a:lnTo>
                    <a:pt x="374" y="510"/>
                  </a:lnTo>
                  <a:cubicBezTo>
                    <a:pt x="376" y="512"/>
                    <a:pt x="377" y="514"/>
                    <a:pt x="380" y="516"/>
                  </a:cubicBezTo>
                  <a:lnTo>
                    <a:pt x="380" y="516"/>
                  </a:lnTo>
                  <a:cubicBezTo>
                    <a:pt x="377" y="514"/>
                    <a:pt x="374" y="512"/>
                    <a:pt x="372" y="510"/>
                  </a:cubicBezTo>
                  <a:lnTo>
                    <a:pt x="372" y="510"/>
                  </a:lnTo>
                  <a:lnTo>
                    <a:pt x="374" y="514"/>
                  </a:lnTo>
                  <a:cubicBezTo>
                    <a:pt x="373" y="512"/>
                    <a:pt x="371" y="510"/>
                    <a:pt x="370" y="508"/>
                  </a:cubicBezTo>
                  <a:lnTo>
                    <a:pt x="370" y="508"/>
                  </a:lnTo>
                  <a:cubicBezTo>
                    <a:pt x="370" y="509"/>
                    <a:pt x="371" y="509"/>
                    <a:pt x="372" y="510"/>
                  </a:cubicBezTo>
                  <a:lnTo>
                    <a:pt x="372" y="510"/>
                  </a:lnTo>
                  <a:lnTo>
                    <a:pt x="371" y="509"/>
                  </a:lnTo>
                  <a:lnTo>
                    <a:pt x="371" y="509"/>
                  </a:lnTo>
                  <a:cubicBezTo>
                    <a:pt x="372" y="509"/>
                    <a:pt x="373" y="510"/>
                    <a:pt x="374" y="510"/>
                  </a:cubicBezTo>
                  <a:lnTo>
                    <a:pt x="374" y="510"/>
                  </a:lnTo>
                  <a:cubicBezTo>
                    <a:pt x="372" y="509"/>
                    <a:pt x="371" y="508"/>
                    <a:pt x="369" y="506"/>
                  </a:cubicBezTo>
                  <a:lnTo>
                    <a:pt x="369" y="506"/>
                  </a:lnTo>
                  <a:lnTo>
                    <a:pt x="371" y="509"/>
                  </a:lnTo>
                  <a:lnTo>
                    <a:pt x="371" y="509"/>
                  </a:lnTo>
                  <a:cubicBezTo>
                    <a:pt x="371" y="508"/>
                    <a:pt x="370" y="508"/>
                    <a:pt x="369" y="507"/>
                  </a:cubicBezTo>
                  <a:lnTo>
                    <a:pt x="369" y="507"/>
                  </a:lnTo>
                  <a:cubicBezTo>
                    <a:pt x="369" y="508"/>
                    <a:pt x="369" y="508"/>
                    <a:pt x="370" y="508"/>
                  </a:cubicBezTo>
                  <a:lnTo>
                    <a:pt x="370" y="508"/>
                  </a:lnTo>
                  <a:cubicBezTo>
                    <a:pt x="367" y="506"/>
                    <a:pt x="365" y="504"/>
                    <a:pt x="363" y="502"/>
                  </a:cubicBezTo>
                  <a:lnTo>
                    <a:pt x="363" y="502"/>
                  </a:lnTo>
                  <a:cubicBezTo>
                    <a:pt x="365" y="504"/>
                    <a:pt x="367" y="506"/>
                    <a:pt x="369" y="507"/>
                  </a:cubicBezTo>
                  <a:lnTo>
                    <a:pt x="369" y="507"/>
                  </a:lnTo>
                  <a:cubicBezTo>
                    <a:pt x="366" y="504"/>
                    <a:pt x="364" y="500"/>
                    <a:pt x="361" y="495"/>
                  </a:cubicBezTo>
                  <a:lnTo>
                    <a:pt x="361" y="495"/>
                  </a:lnTo>
                  <a:cubicBezTo>
                    <a:pt x="364" y="499"/>
                    <a:pt x="366" y="503"/>
                    <a:pt x="369" y="506"/>
                  </a:cubicBezTo>
                  <a:lnTo>
                    <a:pt x="369" y="506"/>
                  </a:lnTo>
                  <a:lnTo>
                    <a:pt x="353" y="482"/>
                  </a:lnTo>
                  <a:lnTo>
                    <a:pt x="353" y="482"/>
                  </a:lnTo>
                  <a:cubicBezTo>
                    <a:pt x="353" y="482"/>
                    <a:pt x="354" y="482"/>
                    <a:pt x="354" y="483"/>
                  </a:cubicBezTo>
                  <a:lnTo>
                    <a:pt x="354" y="483"/>
                  </a:lnTo>
                  <a:cubicBezTo>
                    <a:pt x="353" y="482"/>
                    <a:pt x="353" y="482"/>
                    <a:pt x="353" y="482"/>
                  </a:cubicBezTo>
                  <a:lnTo>
                    <a:pt x="353" y="482"/>
                  </a:lnTo>
                  <a:lnTo>
                    <a:pt x="353" y="482"/>
                  </a:lnTo>
                  <a:lnTo>
                    <a:pt x="353" y="482"/>
                  </a:lnTo>
                  <a:cubicBezTo>
                    <a:pt x="347" y="468"/>
                    <a:pt x="342" y="453"/>
                    <a:pt x="341" y="438"/>
                  </a:cubicBezTo>
                  <a:lnTo>
                    <a:pt x="341" y="438"/>
                  </a:lnTo>
                  <a:cubicBezTo>
                    <a:pt x="342" y="422"/>
                    <a:pt x="349" y="405"/>
                    <a:pt x="357" y="388"/>
                  </a:cubicBezTo>
                  <a:lnTo>
                    <a:pt x="357" y="388"/>
                  </a:lnTo>
                  <a:cubicBezTo>
                    <a:pt x="359" y="383"/>
                    <a:pt x="361" y="379"/>
                    <a:pt x="363" y="375"/>
                  </a:cubicBezTo>
                  <a:lnTo>
                    <a:pt x="363" y="375"/>
                  </a:lnTo>
                  <a:cubicBezTo>
                    <a:pt x="367" y="370"/>
                    <a:pt x="372" y="366"/>
                    <a:pt x="378" y="362"/>
                  </a:cubicBezTo>
                  <a:lnTo>
                    <a:pt x="378" y="362"/>
                  </a:lnTo>
                  <a:cubicBezTo>
                    <a:pt x="390" y="354"/>
                    <a:pt x="406" y="347"/>
                    <a:pt x="422" y="339"/>
                  </a:cubicBezTo>
                  <a:lnTo>
                    <a:pt x="422" y="339"/>
                  </a:lnTo>
                  <a:lnTo>
                    <a:pt x="386" y="351"/>
                  </a:lnTo>
                  <a:cubicBezTo>
                    <a:pt x="396" y="341"/>
                    <a:pt x="417" y="339"/>
                    <a:pt x="437" y="331"/>
                  </a:cubicBezTo>
                  <a:close/>
                  <a:moveTo>
                    <a:pt x="452" y="0"/>
                  </a:moveTo>
                  <a:cubicBezTo>
                    <a:pt x="324" y="0"/>
                    <a:pt x="195" y="56"/>
                    <a:pt x="116" y="151"/>
                  </a:cubicBezTo>
                  <a:cubicBezTo>
                    <a:pt x="60" y="233"/>
                    <a:pt x="23" y="317"/>
                    <a:pt x="12" y="410"/>
                  </a:cubicBezTo>
                  <a:cubicBezTo>
                    <a:pt x="1" y="491"/>
                    <a:pt x="23" y="584"/>
                    <a:pt x="71" y="654"/>
                  </a:cubicBezTo>
                  <a:cubicBezTo>
                    <a:pt x="116" y="724"/>
                    <a:pt x="175" y="783"/>
                    <a:pt x="245" y="820"/>
                  </a:cubicBezTo>
                  <a:cubicBezTo>
                    <a:pt x="309" y="850"/>
                    <a:pt x="371" y="866"/>
                    <a:pt x="437" y="866"/>
                  </a:cubicBezTo>
                  <a:cubicBezTo>
                    <a:pt x="469" y="866"/>
                    <a:pt x="503" y="862"/>
                    <a:pt x="537" y="854"/>
                  </a:cubicBezTo>
                  <a:cubicBezTo>
                    <a:pt x="622" y="842"/>
                    <a:pt x="715" y="795"/>
                    <a:pt x="762" y="724"/>
                  </a:cubicBezTo>
                  <a:cubicBezTo>
                    <a:pt x="833" y="643"/>
                    <a:pt x="878" y="550"/>
                    <a:pt x="878" y="432"/>
                  </a:cubicBezTo>
                  <a:cubicBezTo>
                    <a:pt x="878" y="247"/>
                    <a:pt x="762" y="92"/>
                    <a:pt x="585" y="22"/>
                  </a:cubicBezTo>
                  <a:cubicBezTo>
                    <a:pt x="543" y="7"/>
                    <a:pt x="497" y="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270650" y="2073575"/>
              <a:ext cx="875" cy="10225"/>
            </a:xfrm>
            <a:custGeom>
              <a:avLst/>
              <a:gdLst/>
              <a:ahLst/>
              <a:cxnLst/>
              <a:rect l="l" t="t" r="r" b="b"/>
              <a:pathLst>
                <a:path w="35" h="409" extrusionOk="0">
                  <a:moveTo>
                    <a:pt x="0" y="1"/>
                  </a:moveTo>
                  <a:cubicBezTo>
                    <a:pt x="23" y="141"/>
                    <a:pt x="34" y="268"/>
                    <a:pt x="34" y="408"/>
                  </a:cubicBezTo>
                  <a:lnTo>
                    <a:pt x="34" y="1"/>
                  </a:lnTo>
                  <a:close/>
                </a:path>
              </a:pathLst>
            </a:custGeom>
            <a:solidFill>
              <a:srgbClr val="0D1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503075" y="2321550"/>
              <a:ext cx="312125" cy="418075"/>
            </a:xfrm>
            <a:custGeom>
              <a:avLst/>
              <a:gdLst/>
              <a:ahLst/>
              <a:cxnLst/>
              <a:rect l="l" t="t" r="r" b="b"/>
              <a:pathLst>
                <a:path w="12485" h="16723" extrusionOk="0">
                  <a:moveTo>
                    <a:pt x="12485" y="0"/>
                  </a:moveTo>
                  <a:lnTo>
                    <a:pt x="1" y="773"/>
                  </a:lnTo>
                  <a:lnTo>
                    <a:pt x="1" y="16723"/>
                  </a:lnTo>
                  <a:lnTo>
                    <a:pt x="12167" y="16360"/>
                  </a:lnTo>
                  <a:lnTo>
                    <a:pt x="12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47150" y="2070925"/>
              <a:ext cx="488625" cy="293375"/>
            </a:xfrm>
            <a:custGeom>
              <a:avLst/>
              <a:gdLst/>
              <a:ahLst/>
              <a:cxnLst/>
              <a:rect l="l" t="t" r="r" b="b"/>
              <a:pathLst>
                <a:path w="19545" h="11735" extrusionOk="0">
                  <a:moveTo>
                    <a:pt x="7729" y="0"/>
                  </a:moveTo>
                  <a:lnTo>
                    <a:pt x="0" y="11734"/>
                  </a:lnTo>
                  <a:lnTo>
                    <a:pt x="13879" y="11734"/>
                  </a:lnTo>
                  <a:lnTo>
                    <a:pt x="19545" y="281"/>
                  </a:lnTo>
                  <a:lnTo>
                    <a:pt x="14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734675" y="1872975"/>
              <a:ext cx="425675" cy="995725"/>
            </a:xfrm>
            <a:custGeom>
              <a:avLst/>
              <a:gdLst/>
              <a:ahLst/>
              <a:cxnLst/>
              <a:rect l="l" t="t" r="r" b="b"/>
              <a:pathLst>
                <a:path w="17027" h="39829" extrusionOk="0">
                  <a:moveTo>
                    <a:pt x="7822" y="1"/>
                  </a:moveTo>
                  <a:lnTo>
                    <a:pt x="0" y="18576"/>
                  </a:lnTo>
                  <a:lnTo>
                    <a:pt x="0" y="38646"/>
                  </a:lnTo>
                  <a:lnTo>
                    <a:pt x="16768" y="39829"/>
                  </a:lnTo>
                  <a:lnTo>
                    <a:pt x="17026" y="18328"/>
                  </a:lnTo>
                  <a:lnTo>
                    <a:pt x="7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153850" y="2331175"/>
              <a:ext cx="62150" cy="537525"/>
            </a:xfrm>
            <a:custGeom>
              <a:avLst/>
              <a:gdLst/>
              <a:ahLst/>
              <a:cxnLst/>
              <a:rect l="l" t="t" r="r" b="b"/>
              <a:pathLst>
                <a:path w="2486" h="21501" extrusionOk="0">
                  <a:moveTo>
                    <a:pt x="259" y="0"/>
                  </a:moveTo>
                  <a:lnTo>
                    <a:pt x="1" y="21501"/>
                  </a:lnTo>
                  <a:lnTo>
                    <a:pt x="2485" y="20683"/>
                  </a:lnTo>
                  <a:lnTo>
                    <a:pt x="2485" y="1956"/>
                  </a:lnTo>
                  <a:lnTo>
                    <a:pt x="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215975" y="2380075"/>
              <a:ext cx="392850" cy="468175"/>
            </a:xfrm>
            <a:custGeom>
              <a:avLst/>
              <a:gdLst/>
              <a:ahLst/>
              <a:cxnLst/>
              <a:rect l="l" t="t" r="r" b="b"/>
              <a:pathLst>
                <a:path w="15714" h="18727" extrusionOk="0">
                  <a:moveTo>
                    <a:pt x="0" y="0"/>
                  </a:moveTo>
                  <a:lnTo>
                    <a:pt x="0" y="18727"/>
                  </a:lnTo>
                  <a:lnTo>
                    <a:pt x="15714" y="18727"/>
                  </a:lnTo>
                  <a:lnTo>
                    <a:pt x="15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1767825" y="2065650"/>
              <a:ext cx="168650" cy="339600"/>
            </a:xfrm>
            <a:custGeom>
              <a:avLst/>
              <a:gdLst/>
              <a:ahLst/>
              <a:cxnLst/>
              <a:rect l="l" t="t" r="r" b="b"/>
              <a:pathLst>
                <a:path w="6746" h="13584" extrusionOk="0">
                  <a:moveTo>
                    <a:pt x="2260" y="0"/>
                  </a:moveTo>
                  <a:lnTo>
                    <a:pt x="0" y="2940"/>
                  </a:lnTo>
                  <a:lnTo>
                    <a:pt x="2260" y="13584"/>
                  </a:lnTo>
                  <a:lnTo>
                    <a:pt x="6745" y="13584"/>
                  </a:lnTo>
                  <a:lnTo>
                    <a:pt x="2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608800" y="2106950"/>
              <a:ext cx="245125" cy="741300"/>
            </a:xfrm>
            <a:custGeom>
              <a:avLst/>
              <a:gdLst/>
              <a:ahLst/>
              <a:cxnLst/>
              <a:rect l="l" t="t" r="r" b="b"/>
              <a:pathLst>
                <a:path w="9805" h="29652" extrusionOk="0">
                  <a:moveTo>
                    <a:pt x="7204" y="1"/>
                  </a:moveTo>
                  <a:lnTo>
                    <a:pt x="1" y="10925"/>
                  </a:lnTo>
                  <a:lnTo>
                    <a:pt x="1" y="29652"/>
                  </a:lnTo>
                  <a:lnTo>
                    <a:pt x="9804" y="27637"/>
                  </a:lnTo>
                  <a:lnTo>
                    <a:pt x="9804" y="8969"/>
                  </a:lnTo>
                  <a:lnTo>
                    <a:pt x="7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198675" y="2021175"/>
              <a:ext cx="755650" cy="384075"/>
            </a:xfrm>
            <a:custGeom>
              <a:avLst/>
              <a:gdLst/>
              <a:ahLst/>
              <a:cxnLst/>
              <a:rect l="l" t="t" r="r" b="b"/>
              <a:pathLst>
                <a:path w="30226" h="15363" extrusionOk="0">
                  <a:moveTo>
                    <a:pt x="25144" y="0"/>
                  </a:moveTo>
                  <a:lnTo>
                    <a:pt x="10377" y="832"/>
                  </a:lnTo>
                  <a:lnTo>
                    <a:pt x="1" y="15363"/>
                  </a:lnTo>
                  <a:lnTo>
                    <a:pt x="16406" y="15363"/>
                  </a:lnTo>
                  <a:lnTo>
                    <a:pt x="25026" y="1779"/>
                  </a:lnTo>
                  <a:lnTo>
                    <a:pt x="29511" y="15363"/>
                  </a:lnTo>
                  <a:lnTo>
                    <a:pt x="30225" y="14356"/>
                  </a:lnTo>
                  <a:lnTo>
                    <a:pt x="25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897125" y="1811850"/>
              <a:ext cx="565350" cy="593400"/>
            </a:xfrm>
            <a:custGeom>
              <a:avLst/>
              <a:gdLst/>
              <a:ahLst/>
              <a:cxnLst/>
              <a:rect l="l" t="t" r="r" b="b"/>
              <a:pathLst>
                <a:path w="22614" h="23736" extrusionOk="0">
                  <a:moveTo>
                    <a:pt x="0" y="1"/>
                  </a:moveTo>
                  <a:lnTo>
                    <a:pt x="10270" y="20281"/>
                  </a:lnTo>
                  <a:lnTo>
                    <a:pt x="12063" y="23736"/>
                  </a:lnTo>
                  <a:lnTo>
                    <a:pt x="22614" y="920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675775" y="1835525"/>
              <a:ext cx="256775" cy="501850"/>
            </a:xfrm>
            <a:custGeom>
              <a:avLst/>
              <a:gdLst/>
              <a:ahLst/>
              <a:cxnLst/>
              <a:rect l="l" t="t" r="r" b="b"/>
              <a:pathLst>
                <a:path w="10271" h="20074" extrusionOk="0">
                  <a:moveTo>
                    <a:pt x="9335" y="1"/>
                  </a:moveTo>
                  <a:lnTo>
                    <a:pt x="1" y="19826"/>
                  </a:lnTo>
                  <a:lnTo>
                    <a:pt x="2356" y="20074"/>
                  </a:lnTo>
                  <a:lnTo>
                    <a:pt x="10271" y="2227"/>
                  </a:lnTo>
                  <a:lnTo>
                    <a:pt x="9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651475" y="1811850"/>
              <a:ext cx="257675" cy="519350"/>
            </a:xfrm>
            <a:custGeom>
              <a:avLst/>
              <a:gdLst/>
              <a:ahLst/>
              <a:cxnLst/>
              <a:rect l="l" t="t" r="r" b="b"/>
              <a:pathLst>
                <a:path w="10307" h="20774" extrusionOk="0">
                  <a:moveTo>
                    <a:pt x="9826" y="1"/>
                  </a:moveTo>
                  <a:lnTo>
                    <a:pt x="0" y="20773"/>
                  </a:lnTo>
                  <a:lnTo>
                    <a:pt x="973" y="20773"/>
                  </a:lnTo>
                  <a:lnTo>
                    <a:pt x="10307" y="948"/>
                  </a:lnTo>
                  <a:lnTo>
                    <a:pt x="9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1273300" y="2464950"/>
              <a:ext cx="101350" cy="162275"/>
            </a:xfrm>
            <a:custGeom>
              <a:avLst/>
              <a:gdLst/>
              <a:ahLst/>
              <a:cxnLst/>
              <a:rect l="l" t="t" r="r" b="b"/>
              <a:pathLst>
                <a:path w="4054" h="6491" extrusionOk="0">
                  <a:moveTo>
                    <a:pt x="2027" y="1"/>
                  </a:moveTo>
                  <a:cubicBezTo>
                    <a:pt x="998" y="1"/>
                    <a:pt x="155" y="692"/>
                    <a:pt x="15" y="1594"/>
                  </a:cubicBezTo>
                  <a:cubicBezTo>
                    <a:pt x="1" y="1676"/>
                    <a:pt x="1" y="1757"/>
                    <a:pt x="1" y="1841"/>
                  </a:cubicBezTo>
                  <a:lnTo>
                    <a:pt x="1" y="6490"/>
                  </a:lnTo>
                  <a:lnTo>
                    <a:pt x="4053" y="6490"/>
                  </a:lnTo>
                  <a:lnTo>
                    <a:pt x="4053" y="1841"/>
                  </a:lnTo>
                  <a:cubicBezTo>
                    <a:pt x="4053" y="1757"/>
                    <a:pt x="4042" y="1676"/>
                    <a:pt x="4031" y="1594"/>
                  </a:cubicBezTo>
                  <a:cubicBezTo>
                    <a:pt x="3972" y="1184"/>
                    <a:pt x="3761" y="821"/>
                    <a:pt x="3458" y="540"/>
                  </a:cubicBezTo>
                  <a:cubicBezTo>
                    <a:pt x="3092" y="211"/>
                    <a:pt x="2578"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462175" y="2464950"/>
              <a:ext cx="101350" cy="162275"/>
            </a:xfrm>
            <a:custGeom>
              <a:avLst/>
              <a:gdLst/>
              <a:ahLst/>
              <a:cxnLst/>
              <a:rect l="l" t="t" r="r" b="b"/>
              <a:pathLst>
                <a:path w="4054" h="6491" extrusionOk="0">
                  <a:moveTo>
                    <a:pt x="2027" y="1"/>
                  </a:moveTo>
                  <a:cubicBezTo>
                    <a:pt x="1007" y="1"/>
                    <a:pt x="152" y="692"/>
                    <a:pt x="23" y="1594"/>
                  </a:cubicBezTo>
                  <a:cubicBezTo>
                    <a:pt x="12" y="1676"/>
                    <a:pt x="0" y="1757"/>
                    <a:pt x="0" y="1841"/>
                  </a:cubicBezTo>
                  <a:lnTo>
                    <a:pt x="0" y="6490"/>
                  </a:lnTo>
                  <a:lnTo>
                    <a:pt x="4053" y="6490"/>
                  </a:lnTo>
                  <a:lnTo>
                    <a:pt x="4053" y="1841"/>
                  </a:lnTo>
                  <a:cubicBezTo>
                    <a:pt x="4053" y="1757"/>
                    <a:pt x="4053" y="1676"/>
                    <a:pt x="4039" y="1594"/>
                  </a:cubicBezTo>
                  <a:cubicBezTo>
                    <a:pt x="3969" y="1184"/>
                    <a:pt x="3772" y="821"/>
                    <a:pt x="3466" y="540"/>
                  </a:cubicBezTo>
                  <a:cubicBezTo>
                    <a:pt x="3092" y="211"/>
                    <a:pt x="2589"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836275" y="2421675"/>
              <a:ext cx="208425" cy="344875"/>
            </a:xfrm>
            <a:custGeom>
              <a:avLst/>
              <a:gdLst/>
              <a:ahLst/>
              <a:cxnLst/>
              <a:rect l="l" t="t" r="r" b="b"/>
              <a:pathLst>
                <a:path w="8337" h="13795" extrusionOk="0">
                  <a:moveTo>
                    <a:pt x="4168" y="0"/>
                  </a:moveTo>
                  <a:cubicBezTo>
                    <a:pt x="2060" y="0"/>
                    <a:pt x="315" y="1417"/>
                    <a:pt x="34" y="3255"/>
                  </a:cubicBezTo>
                  <a:cubicBezTo>
                    <a:pt x="11" y="3432"/>
                    <a:pt x="0" y="3606"/>
                    <a:pt x="0" y="3783"/>
                  </a:cubicBezTo>
                  <a:lnTo>
                    <a:pt x="0" y="13339"/>
                  </a:lnTo>
                  <a:lnTo>
                    <a:pt x="8336" y="13794"/>
                  </a:lnTo>
                  <a:lnTo>
                    <a:pt x="8336" y="3783"/>
                  </a:lnTo>
                  <a:cubicBezTo>
                    <a:pt x="8336" y="3606"/>
                    <a:pt x="8325" y="3432"/>
                    <a:pt x="8302" y="3255"/>
                  </a:cubicBezTo>
                  <a:cubicBezTo>
                    <a:pt x="8173" y="2423"/>
                    <a:pt x="7740" y="1675"/>
                    <a:pt x="7119" y="1113"/>
                  </a:cubicBezTo>
                  <a:cubicBezTo>
                    <a:pt x="6358" y="422"/>
                    <a:pt x="5315"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848850" y="2535850"/>
              <a:ext cx="217200" cy="253800"/>
            </a:xfrm>
            <a:custGeom>
              <a:avLst/>
              <a:gdLst/>
              <a:ahLst/>
              <a:cxnLst/>
              <a:rect l="l" t="t" r="r" b="b"/>
              <a:pathLst>
                <a:path w="8688" h="10152" extrusionOk="0">
                  <a:moveTo>
                    <a:pt x="4016" y="0"/>
                  </a:moveTo>
                  <a:lnTo>
                    <a:pt x="4016" y="2881"/>
                  </a:lnTo>
                  <a:lnTo>
                    <a:pt x="1568" y="2881"/>
                  </a:lnTo>
                  <a:lnTo>
                    <a:pt x="1568" y="5773"/>
                  </a:lnTo>
                  <a:lnTo>
                    <a:pt x="0" y="5773"/>
                  </a:lnTo>
                  <a:lnTo>
                    <a:pt x="0" y="9579"/>
                  </a:lnTo>
                  <a:lnTo>
                    <a:pt x="8688" y="10152"/>
                  </a:lnTo>
                  <a:lnTo>
                    <a:pt x="8688" y="411"/>
                  </a:lnTo>
                  <a:lnTo>
                    <a:pt x="78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897125" y="2117150"/>
              <a:ext cx="104275" cy="166900"/>
            </a:xfrm>
            <a:custGeom>
              <a:avLst/>
              <a:gdLst/>
              <a:ahLst/>
              <a:cxnLst/>
              <a:rect l="l" t="t" r="r" b="b"/>
              <a:pathLst>
                <a:path w="4171" h="6676" extrusionOk="0">
                  <a:moveTo>
                    <a:pt x="2085" y="0"/>
                  </a:moveTo>
                  <a:cubicBezTo>
                    <a:pt x="1031" y="0"/>
                    <a:pt x="166" y="703"/>
                    <a:pt x="25" y="1631"/>
                  </a:cubicBezTo>
                  <a:cubicBezTo>
                    <a:pt x="11" y="1712"/>
                    <a:pt x="0" y="1794"/>
                    <a:pt x="0" y="1886"/>
                  </a:cubicBezTo>
                  <a:lnTo>
                    <a:pt x="0" y="6664"/>
                  </a:lnTo>
                  <a:lnTo>
                    <a:pt x="4171" y="6675"/>
                  </a:lnTo>
                  <a:lnTo>
                    <a:pt x="4171" y="1886"/>
                  </a:lnTo>
                  <a:cubicBezTo>
                    <a:pt x="4171" y="1794"/>
                    <a:pt x="4171" y="1712"/>
                    <a:pt x="4157" y="1631"/>
                  </a:cubicBezTo>
                  <a:cubicBezTo>
                    <a:pt x="4087" y="1209"/>
                    <a:pt x="3876" y="832"/>
                    <a:pt x="3561" y="551"/>
                  </a:cubicBezTo>
                  <a:cubicBezTo>
                    <a:pt x="3187" y="211"/>
                    <a:pt x="2659" y="0"/>
                    <a:pt x="2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554850" y="2448025"/>
              <a:ext cx="76775" cy="144325"/>
            </a:xfrm>
            <a:custGeom>
              <a:avLst/>
              <a:gdLst/>
              <a:ahLst/>
              <a:cxnLst/>
              <a:rect l="l" t="t" r="r" b="b"/>
              <a:pathLst>
                <a:path w="3071" h="5773" extrusionOk="0">
                  <a:moveTo>
                    <a:pt x="1535" y="0"/>
                  </a:moveTo>
                  <a:cubicBezTo>
                    <a:pt x="763" y="0"/>
                    <a:pt x="119" y="607"/>
                    <a:pt x="15" y="1405"/>
                  </a:cubicBezTo>
                  <a:cubicBezTo>
                    <a:pt x="15" y="1487"/>
                    <a:pt x="1" y="1557"/>
                    <a:pt x="1" y="1639"/>
                  </a:cubicBezTo>
                  <a:lnTo>
                    <a:pt x="1" y="5773"/>
                  </a:lnTo>
                  <a:lnTo>
                    <a:pt x="3070" y="5773"/>
                  </a:lnTo>
                  <a:lnTo>
                    <a:pt x="3070" y="1639"/>
                  </a:lnTo>
                  <a:cubicBezTo>
                    <a:pt x="3070" y="1557"/>
                    <a:pt x="3070" y="1487"/>
                    <a:pt x="3059" y="1405"/>
                  </a:cubicBezTo>
                  <a:cubicBezTo>
                    <a:pt x="3011" y="1054"/>
                    <a:pt x="2848" y="725"/>
                    <a:pt x="2626" y="481"/>
                  </a:cubicBezTo>
                  <a:cubicBezTo>
                    <a:pt x="2345" y="186"/>
                    <a:pt x="1957"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652950" y="2448025"/>
              <a:ext cx="76750" cy="144325"/>
            </a:xfrm>
            <a:custGeom>
              <a:avLst/>
              <a:gdLst/>
              <a:ahLst/>
              <a:cxnLst/>
              <a:rect l="l" t="t" r="r" b="b"/>
              <a:pathLst>
                <a:path w="3070" h="5773" extrusionOk="0">
                  <a:moveTo>
                    <a:pt x="1535" y="0"/>
                  </a:moveTo>
                  <a:cubicBezTo>
                    <a:pt x="762" y="0"/>
                    <a:pt x="118" y="607"/>
                    <a:pt x="26" y="1405"/>
                  </a:cubicBezTo>
                  <a:cubicBezTo>
                    <a:pt x="12" y="1487"/>
                    <a:pt x="0" y="1557"/>
                    <a:pt x="0" y="1639"/>
                  </a:cubicBezTo>
                  <a:lnTo>
                    <a:pt x="0" y="5773"/>
                  </a:lnTo>
                  <a:lnTo>
                    <a:pt x="3070" y="5773"/>
                  </a:lnTo>
                  <a:lnTo>
                    <a:pt x="3070" y="1639"/>
                  </a:lnTo>
                  <a:cubicBezTo>
                    <a:pt x="3070" y="1557"/>
                    <a:pt x="3070" y="1487"/>
                    <a:pt x="3058" y="1405"/>
                  </a:cubicBezTo>
                  <a:cubicBezTo>
                    <a:pt x="3010" y="1054"/>
                    <a:pt x="2847" y="725"/>
                    <a:pt x="2625" y="481"/>
                  </a:cubicBezTo>
                  <a:cubicBezTo>
                    <a:pt x="2344" y="186"/>
                    <a:pt x="1957"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179650" y="1955550"/>
              <a:ext cx="282825" cy="449700"/>
            </a:xfrm>
            <a:custGeom>
              <a:avLst/>
              <a:gdLst/>
              <a:ahLst/>
              <a:cxnLst/>
              <a:rect l="l" t="t" r="r" b="b"/>
              <a:pathLst>
                <a:path w="11313" h="17988" extrusionOk="0">
                  <a:moveTo>
                    <a:pt x="2833" y="0"/>
                  </a:moveTo>
                  <a:lnTo>
                    <a:pt x="0" y="16526"/>
                  </a:lnTo>
                  <a:lnTo>
                    <a:pt x="762" y="17988"/>
                  </a:lnTo>
                  <a:lnTo>
                    <a:pt x="11313" y="3457"/>
                  </a:lnTo>
                  <a:lnTo>
                    <a:pt x="2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815525" y="2445075"/>
              <a:ext cx="154875" cy="154875"/>
            </a:xfrm>
            <a:custGeom>
              <a:avLst/>
              <a:gdLst/>
              <a:ahLst/>
              <a:cxnLst/>
              <a:rect l="l" t="t" r="r" b="b"/>
              <a:pathLst>
                <a:path w="6195" h="6195" extrusionOk="0">
                  <a:moveTo>
                    <a:pt x="3092" y="0"/>
                  </a:moveTo>
                  <a:cubicBezTo>
                    <a:pt x="1383" y="0"/>
                    <a:pt x="1" y="1383"/>
                    <a:pt x="1" y="3103"/>
                  </a:cubicBezTo>
                  <a:cubicBezTo>
                    <a:pt x="1" y="4815"/>
                    <a:pt x="1383" y="6195"/>
                    <a:pt x="3092" y="6195"/>
                  </a:cubicBezTo>
                  <a:cubicBezTo>
                    <a:pt x="4815" y="6195"/>
                    <a:pt x="6195" y="4815"/>
                    <a:pt x="6195" y="3103"/>
                  </a:cubicBezTo>
                  <a:cubicBezTo>
                    <a:pt x="6195" y="1383"/>
                    <a:pt x="4815" y="0"/>
                    <a:pt x="3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925625" y="2627200"/>
              <a:ext cx="71425" cy="71400"/>
            </a:xfrm>
            <a:custGeom>
              <a:avLst/>
              <a:gdLst/>
              <a:ahLst/>
              <a:cxnLst/>
              <a:rect l="l" t="t" r="r" b="b"/>
              <a:pathLst>
                <a:path w="2857" h="2856" extrusionOk="0">
                  <a:moveTo>
                    <a:pt x="1428" y="0"/>
                  </a:moveTo>
                  <a:cubicBezTo>
                    <a:pt x="644" y="0"/>
                    <a:pt x="1" y="644"/>
                    <a:pt x="1" y="1428"/>
                  </a:cubicBezTo>
                  <a:cubicBezTo>
                    <a:pt x="1" y="2223"/>
                    <a:pt x="644" y="2856"/>
                    <a:pt x="1428" y="2856"/>
                  </a:cubicBezTo>
                  <a:cubicBezTo>
                    <a:pt x="2213" y="2856"/>
                    <a:pt x="2856" y="2223"/>
                    <a:pt x="2856" y="1428"/>
                  </a:cubicBezTo>
                  <a:cubicBezTo>
                    <a:pt x="2856" y="644"/>
                    <a:pt x="2213" y="0"/>
                    <a:pt x="1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858875" y="2474750"/>
              <a:ext cx="44775" cy="322500"/>
            </a:xfrm>
            <a:custGeom>
              <a:avLst/>
              <a:gdLst/>
              <a:ahLst/>
              <a:cxnLst/>
              <a:rect l="l" t="t" r="r" b="b"/>
              <a:pathLst>
                <a:path w="1791" h="12900" extrusionOk="0">
                  <a:moveTo>
                    <a:pt x="1039" y="0"/>
                  </a:moveTo>
                  <a:cubicBezTo>
                    <a:pt x="941" y="0"/>
                    <a:pt x="838" y="80"/>
                    <a:pt x="866" y="207"/>
                  </a:cubicBezTo>
                  <a:cubicBezTo>
                    <a:pt x="1229" y="1823"/>
                    <a:pt x="1406" y="3462"/>
                    <a:pt x="1406" y="5114"/>
                  </a:cubicBezTo>
                  <a:cubicBezTo>
                    <a:pt x="1395" y="6764"/>
                    <a:pt x="1206" y="8417"/>
                    <a:pt x="833" y="10022"/>
                  </a:cubicBezTo>
                  <a:cubicBezTo>
                    <a:pt x="622" y="10935"/>
                    <a:pt x="352" y="11823"/>
                    <a:pt x="34" y="12692"/>
                  </a:cubicBezTo>
                  <a:cubicBezTo>
                    <a:pt x="1" y="12773"/>
                    <a:pt x="71" y="12877"/>
                    <a:pt x="141" y="12888"/>
                  </a:cubicBezTo>
                  <a:cubicBezTo>
                    <a:pt x="160" y="12896"/>
                    <a:pt x="179" y="12899"/>
                    <a:pt x="197" y="12899"/>
                  </a:cubicBezTo>
                  <a:cubicBezTo>
                    <a:pt x="266" y="12899"/>
                    <a:pt x="323" y="12849"/>
                    <a:pt x="352" y="12784"/>
                  </a:cubicBezTo>
                  <a:cubicBezTo>
                    <a:pt x="937" y="11202"/>
                    <a:pt x="1336" y="9563"/>
                    <a:pt x="1546" y="7888"/>
                  </a:cubicBezTo>
                  <a:cubicBezTo>
                    <a:pt x="1757" y="6239"/>
                    <a:pt x="1791" y="4563"/>
                    <a:pt x="1628" y="2911"/>
                  </a:cubicBezTo>
                  <a:cubicBezTo>
                    <a:pt x="1546" y="1975"/>
                    <a:pt x="1395" y="1039"/>
                    <a:pt x="1184" y="114"/>
                  </a:cubicBezTo>
                  <a:cubicBezTo>
                    <a:pt x="1165" y="35"/>
                    <a:pt x="1103"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1888750" y="2641100"/>
              <a:ext cx="81950" cy="157325"/>
            </a:xfrm>
            <a:custGeom>
              <a:avLst/>
              <a:gdLst/>
              <a:ahLst/>
              <a:cxnLst/>
              <a:rect l="l" t="t" r="r" b="b"/>
              <a:pathLst>
                <a:path w="3278" h="6293" extrusionOk="0">
                  <a:moveTo>
                    <a:pt x="3109" y="0"/>
                  </a:moveTo>
                  <a:cubicBezTo>
                    <a:pt x="3032" y="0"/>
                    <a:pt x="2949" y="53"/>
                    <a:pt x="2940" y="121"/>
                  </a:cubicBezTo>
                  <a:cubicBezTo>
                    <a:pt x="2693" y="1844"/>
                    <a:pt x="1838" y="3390"/>
                    <a:pt x="888" y="4818"/>
                  </a:cubicBezTo>
                  <a:cubicBezTo>
                    <a:pt x="621" y="5228"/>
                    <a:pt x="340" y="5638"/>
                    <a:pt x="59" y="6038"/>
                  </a:cubicBezTo>
                  <a:cubicBezTo>
                    <a:pt x="0" y="6108"/>
                    <a:pt x="45" y="6223"/>
                    <a:pt x="115" y="6271"/>
                  </a:cubicBezTo>
                  <a:cubicBezTo>
                    <a:pt x="141" y="6285"/>
                    <a:pt x="168" y="6292"/>
                    <a:pt x="193" y="6292"/>
                  </a:cubicBezTo>
                  <a:cubicBezTo>
                    <a:pt x="252" y="6292"/>
                    <a:pt x="307" y="6257"/>
                    <a:pt x="340" y="6201"/>
                  </a:cubicBezTo>
                  <a:cubicBezTo>
                    <a:pt x="1346" y="4773"/>
                    <a:pt x="2364" y="3308"/>
                    <a:pt x="2926" y="1633"/>
                  </a:cubicBezTo>
                  <a:cubicBezTo>
                    <a:pt x="3080" y="1175"/>
                    <a:pt x="3196" y="698"/>
                    <a:pt x="3266" y="217"/>
                  </a:cubicBezTo>
                  <a:cubicBezTo>
                    <a:pt x="3277" y="121"/>
                    <a:pt x="3243" y="29"/>
                    <a:pt x="3151" y="6"/>
                  </a:cubicBezTo>
                  <a:cubicBezTo>
                    <a:pt x="3137" y="2"/>
                    <a:pt x="3123" y="0"/>
                    <a:pt x="3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956625" y="2657675"/>
              <a:ext cx="33400" cy="17775"/>
            </a:xfrm>
            <a:custGeom>
              <a:avLst/>
              <a:gdLst/>
              <a:ahLst/>
              <a:cxnLst/>
              <a:rect l="l" t="t" r="r" b="b"/>
              <a:pathLst>
                <a:path w="1336" h="711" extrusionOk="0">
                  <a:moveTo>
                    <a:pt x="1146" y="1"/>
                  </a:moveTo>
                  <a:cubicBezTo>
                    <a:pt x="1131" y="1"/>
                    <a:pt x="1116" y="3"/>
                    <a:pt x="1102" y="9"/>
                  </a:cubicBezTo>
                  <a:cubicBezTo>
                    <a:pt x="787" y="127"/>
                    <a:pt x="469" y="257"/>
                    <a:pt x="155" y="386"/>
                  </a:cubicBezTo>
                  <a:cubicBezTo>
                    <a:pt x="70" y="420"/>
                    <a:pt x="0" y="490"/>
                    <a:pt x="37" y="583"/>
                  </a:cubicBezTo>
                  <a:cubicBezTo>
                    <a:pt x="55" y="651"/>
                    <a:pt x="122" y="710"/>
                    <a:pt x="190" y="710"/>
                  </a:cubicBezTo>
                  <a:cubicBezTo>
                    <a:pt x="205" y="710"/>
                    <a:pt x="221" y="707"/>
                    <a:pt x="236" y="701"/>
                  </a:cubicBezTo>
                  <a:cubicBezTo>
                    <a:pt x="551" y="583"/>
                    <a:pt x="869" y="456"/>
                    <a:pt x="1183" y="327"/>
                  </a:cubicBezTo>
                  <a:cubicBezTo>
                    <a:pt x="1265" y="290"/>
                    <a:pt x="1335" y="209"/>
                    <a:pt x="1301" y="127"/>
                  </a:cubicBezTo>
                  <a:cubicBezTo>
                    <a:pt x="1283" y="60"/>
                    <a:pt x="1215"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1935525" y="2653125"/>
              <a:ext cx="23775" cy="37325"/>
            </a:xfrm>
            <a:custGeom>
              <a:avLst/>
              <a:gdLst/>
              <a:ahLst/>
              <a:cxnLst/>
              <a:rect l="l" t="t" r="r" b="b"/>
              <a:pathLst>
                <a:path w="951" h="1493" extrusionOk="0">
                  <a:moveTo>
                    <a:pt x="180" y="1"/>
                  </a:moveTo>
                  <a:cubicBezTo>
                    <a:pt x="154" y="1"/>
                    <a:pt x="129" y="6"/>
                    <a:pt x="108" y="17"/>
                  </a:cubicBezTo>
                  <a:cubicBezTo>
                    <a:pt x="26" y="76"/>
                    <a:pt x="1" y="169"/>
                    <a:pt x="49" y="250"/>
                  </a:cubicBezTo>
                  <a:cubicBezTo>
                    <a:pt x="237" y="638"/>
                    <a:pt x="423" y="1023"/>
                    <a:pt x="622" y="1411"/>
                  </a:cubicBezTo>
                  <a:cubicBezTo>
                    <a:pt x="646" y="1464"/>
                    <a:pt x="703" y="1492"/>
                    <a:pt x="759" y="1492"/>
                  </a:cubicBezTo>
                  <a:cubicBezTo>
                    <a:pt x="789" y="1492"/>
                    <a:pt x="820" y="1484"/>
                    <a:pt x="844" y="1467"/>
                  </a:cubicBezTo>
                  <a:cubicBezTo>
                    <a:pt x="928" y="1422"/>
                    <a:pt x="951" y="1327"/>
                    <a:pt x="903" y="1245"/>
                  </a:cubicBezTo>
                  <a:lnTo>
                    <a:pt x="330" y="87"/>
                  </a:lnTo>
                  <a:cubicBezTo>
                    <a:pt x="306" y="30"/>
                    <a:pt x="241"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890500" y="2481125"/>
              <a:ext cx="42750" cy="50975"/>
            </a:xfrm>
            <a:custGeom>
              <a:avLst/>
              <a:gdLst/>
              <a:ahLst/>
              <a:cxnLst/>
              <a:rect l="l" t="t" r="r" b="b"/>
              <a:pathLst>
                <a:path w="1710" h="2039" extrusionOk="0">
                  <a:moveTo>
                    <a:pt x="1513" y="1"/>
                  </a:moveTo>
                  <a:cubicBezTo>
                    <a:pt x="1455" y="1"/>
                    <a:pt x="1398" y="33"/>
                    <a:pt x="1358" y="81"/>
                  </a:cubicBezTo>
                  <a:cubicBezTo>
                    <a:pt x="948" y="655"/>
                    <a:pt x="515" y="1217"/>
                    <a:pt x="59" y="1757"/>
                  </a:cubicBezTo>
                  <a:cubicBezTo>
                    <a:pt x="0" y="1827"/>
                    <a:pt x="0" y="1920"/>
                    <a:pt x="59" y="1990"/>
                  </a:cubicBezTo>
                  <a:cubicBezTo>
                    <a:pt x="89" y="2021"/>
                    <a:pt x="135" y="2038"/>
                    <a:pt x="181" y="2038"/>
                  </a:cubicBezTo>
                  <a:cubicBezTo>
                    <a:pt x="223" y="2038"/>
                    <a:pt x="264" y="2023"/>
                    <a:pt x="293" y="1990"/>
                  </a:cubicBezTo>
                  <a:cubicBezTo>
                    <a:pt x="773" y="1428"/>
                    <a:pt x="1217" y="843"/>
                    <a:pt x="1650" y="244"/>
                  </a:cubicBezTo>
                  <a:cubicBezTo>
                    <a:pt x="1709" y="174"/>
                    <a:pt x="1661" y="70"/>
                    <a:pt x="1591" y="22"/>
                  </a:cubicBezTo>
                  <a:cubicBezTo>
                    <a:pt x="1566" y="7"/>
                    <a:pt x="1539" y="1"/>
                    <a:pt x="1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835750" y="2518775"/>
              <a:ext cx="66925" cy="46050"/>
            </a:xfrm>
            <a:custGeom>
              <a:avLst/>
              <a:gdLst/>
              <a:ahLst/>
              <a:cxnLst/>
              <a:rect l="l" t="t" r="r" b="b"/>
              <a:pathLst>
                <a:path w="2677" h="1842" extrusionOk="0">
                  <a:moveTo>
                    <a:pt x="192" y="0"/>
                  </a:moveTo>
                  <a:cubicBezTo>
                    <a:pt x="133" y="0"/>
                    <a:pt x="71" y="37"/>
                    <a:pt x="46" y="85"/>
                  </a:cubicBezTo>
                  <a:cubicBezTo>
                    <a:pt x="1" y="166"/>
                    <a:pt x="35" y="262"/>
                    <a:pt x="105" y="307"/>
                  </a:cubicBezTo>
                  <a:cubicBezTo>
                    <a:pt x="819" y="858"/>
                    <a:pt x="1569" y="1361"/>
                    <a:pt x="2353" y="1819"/>
                  </a:cubicBezTo>
                  <a:cubicBezTo>
                    <a:pt x="2382" y="1835"/>
                    <a:pt x="2410" y="1841"/>
                    <a:pt x="2436" y="1841"/>
                  </a:cubicBezTo>
                  <a:cubicBezTo>
                    <a:pt x="2583" y="1841"/>
                    <a:pt x="2676" y="1626"/>
                    <a:pt x="2516" y="1538"/>
                  </a:cubicBezTo>
                  <a:cubicBezTo>
                    <a:pt x="1744" y="1080"/>
                    <a:pt x="996" y="577"/>
                    <a:pt x="268" y="26"/>
                  </a:cubicBezTo>
                  <a:cubicBezTo>
                    <a:pt x="246" y="8"/>
                    <a:pt x="21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893725" y="2533275"/>
              <a:ext cx="49500" cy="50325"/>
            </a:xfrm>
            <a:custGeom>
              <a:avLst/>
              <a:gdLst/>
              <a:ahLst/>
              <a:cxnLst/>
              <a:rect l="l" t="t" r="r" b="b"/>
              <a:pathLst>
                <a:path w="1980" h="2013" extrusionOk="0">
                  <a:moveTo>
                    <a:pt x="1734" y="1"/>
                  </a:moveTo>
                  <a:cubicBezTo>
                    <a:pt x="1698" y="1"/>
                    <a:pt x="1661" y="14"/>
                    <a:pt x="1628" y="44"/>
                  </a:cubicBezTo>
                  <a:cubicBezTo>
                    <a:pt x="1077" y="584"/>
                    <a:pt x="563" y="1146"/>
                    <a:pt x="71" y="1731"/>
                  </a:cubicBezTo>
                  <a:cubicBezTo>
                    <a:pt x="12" y="1801"/>
                    <a:pt x="1" y="1894"/>
                    <a:pt x="71" y="1964"/>
                  </a:cubicBezTo>
                  <a:cubicBezTo>
                    <a:pt x="100" y="1995"/>
                    <a:pt x="146" y="2012"/>
                    <a:pt x="192" y="2012"/>
                  </a:cubicBezTo>
                  <a:cubicBezTo>
                    <a:pt x="234" y="2012"/>
                    <a:pt x="276" y="1998"/>
                    <a:pt x="304" y="1964"/>
                  </a:cubicBezTo>
                  <a:cubicBezTo>
                    <a:pt x="796" y="1379"/>
                    <a:pt x="1310" y="817"/>
                    <a:pt x="1861" y="278"/>
                  </a:cubicBezTo>
                  <a:cubicBezTo>
                    <a:pt x="1980" y="168"/>
                    <a:pt x="1863"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739425" y="2717325"/>
              <a:ext cx="204925" cy="103675"/>
            </a:xfrm>
            <a:custGeom>
              <a:avLst/>
              <a:gdLst/>
              <a:ahLst/>
              <a:cxnLst/>
              <a:rect l="l" t="t" r="r" b="b"/>
              <a:pathLst>
                <a:path w="8197" h="4147" extrusionOk="0">
                  <a:moveTo>
                    <a:pt x="4815" y="0"/>
                  </a:moveTo>
                  <a:cubicBezTo>
                    <a:pt x="4391" y="0"/>
                    <a:pt x="3963" y="118"/>
                    <a:pt x="3607" y="341"/>
                  </a:cubicBezTo>
                  <a:cubicBezTo>
                    <a:pt x="2811" y="833"/>
                    <a:pt x="2331" y="1735"/>
                    <a:pt x="2168" y="2648"/>
                  </a:cubicBezTo>
                  <a:cubicBezTo>
                    <a:pt x="1981" y="2393"/>
                    <a:pt x="1675" y="2273"/>
                    <a:pt x="1363" y="2273"/>
                  </a:cubicBezTo>
                  <a:cubicBezTo>
                    <a:pt x="1087" y="2273"/>
                    <a:pt x="806" y="2366"/>
                    <a:pt x="597" y="2542"/>
                  </a:cubicBezTo>
                  <a:cubicBezTo>
                    <a:pt x="152" y="2918"/>
                    <a:pt x="1" y="3573"/>
                    <a:pt x="82" y="4146"/>
                  </a:cubicBezTo>
                  <a:lnTo>
                    <a:pt x="8140" y="4146"/>
                  </a:lnTo>
                  <a:cubicBezTo>
                    <a:pt x="8196" y="4146"/>
                    <a:pt x="8185" y="3666"/>
                    <a:pt x="8070" y="3199"/>
                  </a:cubicBezTo>
                  <a:cubicBezTo>
                    <a:pt x="7960" y="2740"/>
                    <a:pt x="7758" y="2296"/>
                    <a:pt x="7436" y="2296"/>
                  </a:cubicBezTo>
                  <a:cubicBezTo>
                    <a:pt x="7273" y="2296"/>
                    <a:pt x="7079" y="2410"/>
                    <a:pt x="6850" y="2693"/>
                  </a:cubicBezTo>
                  <a:cubicBezTo>
                    <a:pt x="6861" y="1921"/>
                    <a:pt x="6746" y="1077"/>
                    <a:pt x="6195" y="529"/>
                  </a:cubicBezTo>
                  <a:cubicBezTo>
                    <a:pt x="5830" y="170"/>
                    <a:pt x="5325" y="0"/>
                    <a:pt x="4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76525" y="2680175"/>
              <a:ext cx="287550" cy="89050"/>
            </a:xfrm>
            <a:custGeom>
              <a:avLst/>
              <a:gdLst/>
              <a:ahLst/>
              <a:cxnLst/>
              <a:rect l="l" t="t" r="r" b="b"/>
              <a:pathLst>
                <a:path w="11502" h="3562" extrusionOk="0">
                  <a:moveTo>
                    <a:pt x="459" y="0"/>
                  </a:moveTo>
                  <a:cubicBezTo>
                    <a:pt x="200" y="0"/>
                    <a:pt x="1" y="200"/>
                    <a:pt x="1" y="455"/>
                  </a:cubicBezTo>
                  <a:lnTo>
                    <a:pt x="1" y="3092"/>
                  </a:lnTo>
                  <a:cubicBezTo>
                    <a:pt x="1" y="3350"/>
                    <a:pt x="200" y="3561"/>
                    <a:pt x="459" y="3561"/>
                  </a:cubicBezTo>
                  <a:lnTo>
                    <a:pt x="11032" y="3561"/>
                  </a:lnTo>
                  <a:cubicBezTo>
                    <a:pt x="11291" y="3561"/>
                    <a:pt x="11502" y="3350"/>
                    <a:pt x="11502" y="3092"/>
                  </a:cubicBezTo>
                  <a:lnTo>
                    <a:pt x="11502" y="455"/>
                  </a:lnTo>
                  <a:cubicBezTo>
                    <a:pt x="11502" y="200"/>
                    <a:pt x="11291" y="0"/>
                    <a:pt x="1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503775" y="2186375"/>
              <a:ext cx="215175" cy="188725"/>
            </a:xfrm>
            <a:custGeom>
              <a:avLst/>
              <a:gdLst/>
              <a:ahLst/>
              <a:cxnLst/>
              <a:rect l="l" t="t" r="r" b="b"/>
              <a:pathLst>
                <a:path w="8607" h="7549" extrusionOk="0">
                  <a:moveTo>
                    <a:pt x="2906" y="0"/>
                  </a:moveTo>
                  <a:cubicBezTo>
                    <a:pt x="2838" y="0"/>
                    <a:pt x="2773" y="51"/>
                    <a:pt x="2752" y="126"/>
                  </a:cubicBezTo>
                  <a:cubicBezTo>
                    <a:pt x="2656" y="360"/>
                    <a:pt x="2563" y="604"/>
                    <a:pt x="2471" y="840"/>
                  </a:cubicBezTo>
                  <a:cubicBezTo>
                    <a:pt x="2260" y="1413"/>
                    <a:pt x="2049" y="1987"/>
                    <a:pt x="1827" y="2571"/>
                  </a:cubicBezTo>
                  <a:cubicBezTo>
                    <a:pt x="1568" y="3263"/>
                    <a:pt x="1310" y="3954"/>
                    <a:pt x="1040" y="4646"/>
                  </a:cubicBezTo>
                  <a:cubicBezTo>
                    <a:pt x="818" y="5241"/>
                    <a:pt x="596" y="5851"/>
                    <a:pt x="363" y="6450"/>
                  </a:cubicBezTo>
                  <a:cubicBezTo>
                    <a:pt x="292" y="6647"/>
                    <a:pt x="222" y="6846"/>
                    <a:pt x="152" y="7046"/>
                  </a:cubicBezTo>
                  <a:cubicBezTo>
                    <a:pt x="115" y="7139"/>
                    <a:pt x="70" y="7234"/>
                    <a:pt x="34" y="7327"/>
                  </a:cubicBezTo>
                  <a:lnTo>
                    <a:pt x="34" y="7338"/>
                  </a:lnTo>
                  <a:cubicBezTo>
                    <a:pt x="0" y="7420"/>
                    <a:pt x="70" y="7515"/>
                    <a:pt x="152" y="7538"/>
                  </a:cubicBezTo>
                  <a:cubicBezTo>
                    <a:pt x="171" y="7545"/>
                    <a:pt x="189" y="7549"/>
                    <a:pt x="207" y="7549"/>
                  </a:cubicBezTo>
                  <a:cubicBezTo>
                    <a:pt x="276" y="7549"/>
                    <a:pt x="331" y="7496"/>
                    <a:pt x="352" y="7420"/>
                  </a:cubicBezTo>
                  <a:cubicBezTo>
                    <a:pt x="444" y="7186"/>
                    <a:pt x="537" y="6942"/>
                    <a:pt x="619" y="6706"/>
                  </a:cubicBezTo>
                  <a:cubicBezTo>
                    <a:pt x="843" y="6132"/>
                    <a:pt x="1054" y="5559"/>
                    <a:pt x="1276" y="4986"/>
                  </a:cubicBezTo>
                  <a:cubicBezTo>
                    <a:pt x="1532" y="4283"/>
                    <a:pt x="1790" y="3592"/>
                    <a:pt x="2060" y="2900"/>
                  </a:cubicBezTo>
                  <a:cubicBezTo>
                    <a:pt x="2282" y="2304"/>
                    <a:pt x="2504" y="1695"/>
                    <a:pt x="2726" y="1096"/>
                  </a:cubicBezTo>
                  <a:cubicBezTo>
                    <a:pt x="2811" y="899"/>
                    <a:pt x="2881" y="700"/>
                    <a:pt x="2951" y="511"/>
                  </a:cubicBezTo>
                  <a:cubicBezTo>
                    <a:pt x="2956" y="498"/>
                    <a:pt x="2961" y="485"/>
                    <a:pt x="2966" y="472"/>
                  </a:cubicBezTo>
                  <a:lnTo>
                    <a:pt x="2966" y="472"/>
                  </a:lnTo>
                  <a:cubicBezTo>
                    <a:pt x="3089" y="598"/>
                    <a:pt x="3209" y="721"/>
                    <a:pt x="3336" y="840"/>
                  </a:cubicBezTo>
                  <a:cubicBezTo>
                    <a:pt x="3769" y="1295"/>
                    <a:pt x="4202" y="1742"/>
                    <a:pt x="4638" y="2186"/>
                  </a:cubicBezTo>
                  <a:cubicBezTo>
                    <a:pt x="5163" y="2737"/>
                    <a:pt x="5692" y="3274"/>
                    <a:pt x="6217" y="3814"/>
                  </a:cubicBezTo>
                  <a:cubicBezTo>
                    <a:pt x="6675" y="4283"/>
                    <a:pt x="7131" y="4750"/>
                    <a:pt x="7589" y="5219"/>
                  </a:cubicBezTo>
                  <a:cubicBezTo>
                    <a:pt x="7799" y="5452"/>
                    <a:pt x="8021" y="5688"/>
                    <a:pt x="8243" y="5910"/>
                  </a:cubicBezTo>
                  <a:lnTo>
                    <a:pt x="8255" y="5910"/>
                  </a:lnTo>
                  <a:cubicBezTo>
                    <a:pt x="8290" y="5948"/>
                    <a:pt x="8330" y="5964"/>
                    <a:pt x="8369" y="5964"/>
                  </a:cubicBezTo>
                  <a:cubicBezTo>
                    <a:pt x="8495" y="5964"/>
                    <a:pt x="8606" y="5793"/>
                    <a:pt x="8488" y="5677"/>
                  </a:cubicBezTo>
                  <a:cubicBezTo>
                    <a:pt x="8314" y="5489"/>
                    <a:pt x="8125" y="5300"/>
                    <a:pt x="7951" y="5115"/>
                  </a:cubicBezTo>
                  <a:cubicBezTo>
                    <a:pt x="7518" y="4668"/>
                    <a:pt x="7071" y="4224"/>
                    <a:pt x="6639" y="3780"/>
                  </a:cubicBezTo>
                  <a:cubicBezTo>
                    <a:pt x="6113" y="3229"/>
                    <a:pt x="5585" y="2689"/>
                    <a:pt x="5070" y="2150"/>
                  </a:cubicBezTo>
                  <a:cubicBezTo>
                    <a:pt x="4612" y="1683"/>
                    <a:pt x="4157" y="1214"/>
                    <a:pt x="3699" y="745"/>
                  </a:cubicBezTo>
                  <a:cubicBezTo>
                    <a:pt x="3477" y="511"/>
                    <a:pt x="3266" y="278"/>
                    <a:pt x="3033" y="56"/>
                  </a:cubicBezTo>
                  <a:lnTo>
                    <a:pt x="3022" y="56"/>
                  </a:lnTo>
                  <a:cubicBezTo>
                    <a:pt x="2987" y="17"/>
                    <a:pt x="2946" y="0"/>
                    <a:pt x="2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463925" y="2305625"/>
              <a:ext cx="289875" cy="130575"/>
            </a:xfrm>
            <a:custGeom>
              <a:avLst/>
              <a:gdLst/>
              <a:ahLst/>
              <a:cxnLst/>
              <a:rect l="l" t="t" r="r" b="b"/>
              <a:pathLst>
                <a:path w="11595" h="5223" extrusionOk="0">
                  <a:moveTo>
                    <a:pt x="10666" y="1"/>
                  </a:moveTo>
                  <a:cubicBezTo>
                    <a:pt x="10644" y="1"/>
                    <a:pt x="10622" y="2"/>
                    <a:pt x="10599" y="5"/>
                  </a:cubicBezTo>
                  <a:lnTo>
                    <a:pt x="470" y="1329"/>
                  </a:lnTo>
                  <a:cubicBezTo>
                    <a:pt x="189" y="1362"/>
                    <a:pt x="1" y="1621"/>
                    <a:pt x="34" y="1902"/>
                  </a:cubicBezTo>
                  <a:lnTo>
                    <a:pt x="411" y="4783"/>
                  </a:lnTo>
                  <a:cubicBezTo>
                    <a:pt x="441" y="5036"/>
                    <a:pt x="654" y="5223"/>
                    <a:pt x="901" y="5223"/>
                  </a:cubicBezTo>
                  <a:cubicBezTo>
                    <a:pt x="928" y="5223"/>
                    <a:pt x="956" y="5220"/>
                    <a:pt x="984" y="5216"/>
                  </a:cubicBezTo>
                  <a:lnTo>
                    <a:pt x="11113" y="3892"/>
                  </a:lnTo>
                  <a:cubicBezTo>
                    <a:pt x="11395" y="3858"/>
                    <a:pt x="11594" y="3600"/>
                    <a:pt x="11558" y="3318"/>
                  </a:cubicBezTo>
                  <a:lnTo>
                    <a:pt x="11172" y="438"/>
                  </a:lnTo>
                  <a:cubicBezTo>
                    <a:pt x="11139" y="189"/>
                    <a:pt x="10920" y="1"/>
                    <a:pt x="10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825500" y="2102825"/>
              <a:ext cx="80825" cy="56225"/>
            </a:xfrm>
            <a:custGeom>
              <a:avLst/>
              <a:gdLst/>
              <a:ahLst/>
              <a:cxnLst/>
              <a:rect l="l" t="t" r="r" b="b"/>
              <a:pathLst>
                <a:path w="3233" h="2249" extrusionOk="0">
                  <a:moveTo>
                    <a:pt x="3233" y="0"/>
                  </a:moveTo>
                  <a:lnTo>
                    <a:pt x="1" y="2248"/>
                  </a:lnTo>
                  <a:close/>
                </a:path>
              </a:pathLst>
            </a:custGeom>
            <a:solidFill>
              <a:srgbClr val="FFF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645300" y="2087938"/>
              <a:ext cx="169850" cy="159375"/>
            </a:xfrm>
            <a:custGeom>
              <a:avLst/>
              <a:gdLst/>
              <a:ahLst/>
              <a:cxnLst/>
              <a:rect l="l" t="t" r="r" b="b"/>
              <a:pathLst>
                <a:path w="6794" h="6375" extrusionOk="0">
                  <a:moveTo>
                    <a:pt x="2496" y="1"/>
                  </a:moveTo>
                  <a:cubicBezTo>
                    <a:pt x="1546" y="504"/>
                    <a:pt x="784" y="1373"/>
                    <a:pt x="399" y="2367"/>
                  </a:cubicBezTo>
                  <a:cubicBezTo>
                    <a:pt x="11" y="3374"/>
                    <a:pt x="0" y="4509"/>
                    <a:pt x="363" y="5529"/>
                  </a:cubicBezTo>
                  <a:cubicBezTo>
                    <a:pt x="481" y="5881"/>
                    <a:pt x="692" y="6254"/>
                    <a:pt x="1054" y="6347"/>
                  </a:cubicBezTo>
                  <a:cubicBezTo>
                    <a:pt x="1115" y="6366"/>
                    <a:pt x="1177" y="6374"/>
                    <a:pt x="1239" y="6374"/>
                  </a:cubicBezTo>
                  <a:cubicBezTo>
                    <a:pt x="1534" y="6374"/>
                    <a:pt x="1827" y="6179"/>
                    <a:pt x="1990" y="5926"/>
                  </a:cubicBezTo>
                  <a:cubicBezTo>
                    <a:pt x="2201" y="5622"/>
                    <a:pt x="2271" y="5248"/>
                    <a:pt x="2341" y="4886"/>
                  </a:cubicBezTo>
                  <a:lnTo>
                    <a:pt x="2659" y="3222"/>
                  </a:lnTo>
                  <a:cubicBezTo>
                    <a:pt x="2962" y="3256"/>
                    <a:pt x="3269" y="3292"/>
                    <a:pt x="3584" y="3315"/>
                  </a:cubicBezTo>
                  <a:cubicBezTo>
                    <a:pt x="3868" y="3346"/>
                    <a:pt x="4164" y="3372"/>
                    <a:pt x="4458" y="3372"/>
                  </a:cubicBezTo>
                  <a:cubicBezTo>
                    <a:pt x="5060" y="3372"/>
                    <a:pt x="5649" y="3263"/>
                    <a:pt x="6091" y="2871"/>
                  </a:cubicBezTo>
                  <a:cubicBezTo>
                    <a:pt x="6793" y="2238"/>
                    <a:pt x="6782" y="1114"/>
                    <a:pt x="6417" y="234"/>
                  </a:cubicBez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643250" y="2083863"/>
              <a:ext cx="173375" cy="167650"/>
            </a:xfrm>
            <a:custGeom>
              <a:avLst/>
              <a:gdLst/>
              <a:ahLst/>
              <a:cxnLst/>
              <a:rect l="l" t="t" r="r" b="b"/>
              <a:pathLst>
                <a:path w="6935" h="6706" extrusionOk="0">
                  <a:moveTo>
                    <a:pt x="2615" y="329"/>
                  </a:moveTo>
                  <a:cubicBezTo>
                    <a:pt x="3046" y="354"/>
                    <a:pt x="3467" y="387"/>
                    <a:pt x="3899" y="411"/>
                  </a:cubicBezTo>
                  <a:cubicBezTo>
                    <a:pt x="4602" y="456"/>
                    <a:pt x="5318" y="493"/>
                    <a:pt x="6021" y="538"/>
                  </a:cubicBezTo>
                  <a:cubicBezTo>
                    <a:pt x="6144" y="548"/>
                    <a:pt x="6261" y="557"/>
                    <a:pt x="6381" y="561"/>
                  </a:cubicBezTo>
                  <a:lnTo>
                    <a:pt x="6381" y="561"/>
                  </a:lnTo>
                  <a:cubicBezTo>
                    <a:pt x="6616" y="1195"/>
                    <a:pt x="6688" y="1958"/>
                    <a:pt x="6336" y="2564"/>
                  </a:cubicBezTo>
                  <a:cubicBezTo>
                    <a:pt x="5965" y="3209"/>
                    <a:pt x="5242" y="3367"/>
                    <a:pt x="4555" y="3367"/>
                  </a:cubicBezTo>
                  <a:cubicBezTo>
                    <a:pt x="4481" y="3367"/>
                    <a:pt x="4407" y="3366"/>
                    <a:pt x="4335" y="3362"/>
                  </a:cubicBezTo>
                  <a:cubicBezTo>
                    <a:pt x="3795" y="3348"/>
                    <a:pt x="3267" y="3278"/>
                    <a:pt x="2741" y="3222"/>
                  </a:cubicBezTo>
                  <a:cubicBezTo>
                    <a:pt x="2735" y="3221"/>
                    <a:pt x="2729" y="3220"/>
                    <a:pt x="2722" y="3220"/>
                  </a:cubicBezTo>
                  <a:cubicBezTo>
                    <a:pt x="2657" y="3220"/>
                    <a:pt x="2588" y="3283"/>
                    <a:pt x="2578" y="3337"/>
                  </a:cubicBezTo>
                  <a:lnTo>
                    <a:pt x="2342" y="4613"/>
                  </a:lnTo>
                  <a:cubicBezTo>
                    <a:pt x="2272" y="4990"/>
                    <a:pt x="2227" y="5400"/>
                    <a:pt x="2072" y="5751"/>
                  </a:cubicBezTo>
                  <a:cubicBezTo>
                    <a:pt x="1957" y="6044"/>
                    <a:pt x="1721" y="6299"/>
                    <a:pt x="1406" y="6358"/>
                  </a:cubicBezTo>
                  <a:cubicBezTo>
                    <a:pt x="1369" y="6367"/>
                    <a:pt x="1332" y="6372"/>
                    <a:pt x="1297" y="6372"/>
                  </a:cubicBezTo>
                  <a:cubicBezTo>
                    <a:pt x="1055" y="6372"/>
                    <a:pt x="860" y="6175"/>
                    <a:pt x="737" y="5962"/>
                  </a:cubicBezTo>
                  <a:cubicBezTo>
                    <a:pt x="574" y="5656"/>
                    <a:pt x="481" y="5304"/>
                    <a:pt x="422" y="4964"/>
                  </a:cubicBezTo>
                  <a:cubicBezTo>
                    <a:pt x="352" y="4591"/>
                    <a:pt x="329" y="4206"/>
                    <a:pt x="363" y="3829"/>
                  </a:cubicBezTo>
                  <a:cubicBezTo>
                    <a:pt x="411" y="3115"/>
                    <a:pt x="644" y="2412"/>
                    <a:pt x="1032" y="1817"/>
                  </a:cubicBezTo>
                  <a:cubicBezTo>
                    <a:pt x="1431" y="1198"/>
                    <a:pt x="1977" y="690"/>
                    <a:pt x="2615" y="329"/>
                  </a:cubicBezTo>
                  <a:close/>
                  <a:moveTo>
                    <a:pt x="2567" y="1"/>
                  </a:moveTo>
                  <a:cubicBezTo>
                    <a:pt x="2517" y="1"/>
                    <a:pt x="2479" y="18"/>
                    <a:pt x="2454" y="45"/>
                  </a:cubicBezTo>
                  <a:lnTo>
                    <a:pt x="2454" y="45"/>
                  </a:lnTo>
                  <a:cubicBezTo>
                    <a:pt x="1118" y="775"/>
                    <a:pt x="221" y="2135"/>
                    <a:pt x="48" y="3655"/>
                  </a:cubicBezTo>
                  <a:cubicBezTo>
                    <a:pt x="1" y="4065"/>
                    <a:pt x="12" y="4487"/>
                    <a:pt x="71" y="4908"/>
                  </a:cubicBezTo>
                  <a:cubicBezTo>
                    <a:pt x="130" y="5293"/>
                    <a:pt x="234" y="5692"/>
                    <a:pt x="411" y="6044"/>
                  </a:cubicBezTo>
                  <a:cubicBezTo>
                    <a:pt x="563" y="6358"/>
                    <a:pt x="821" y="6639"/>
                    <a:pt x="1184" y="6698"/>
                  </a:cubicBezTo>
                  <a:cubicBezTo>
                    <a:pt x="1223" y="6703"/>
                    <a:pt x="1262" y="6706"/>
                    <a:pt x="1300" y="6706"/>
                  </a:cubicBezTo>
                  <a:cubicBezTo>
                    <a:pt x="1632" y="6706"/>
                    <a:pt x="1945" y="6527"/>
                    <a:pt x="2156" y="6266"/>
                  </a:cubicBezTo>
                  <a:cubicBezTo>
                    <a:pt x="2449" y="5903"/>
                    <a:pt x="2519" y="5434"/>
                    <a:pt x="2612" y="4978"/>
                  </a:cubicBezTo>
                  <a:cubicBezTo>
                    <a:pt x="2697" y="4505"/>
                    <a:pt x="2784" y="4034"/>
                    <a:pt x="2869" y="3563"/>
                  </a:cubicBezTo>
                  <a:lnTo>
                    <a:pt x="2869" y="3563"/>
                  </a:lnTo>
                  <a:cubicBezTo>
                    <a:pt x="3320" y="3617"/>
                    <a:pt x="3779" y="3668"/>
                    <a:pt x="4239" y="3688"/>
                  </a:cubicBezTo>
                  <a:cubicBezTo>
                    <a:pt x="4351" y="3695"/>
                    <a:pt x="4465" y="3699"/>
                    <a:pt x="4579" y="3699"/>
                  </a:cubicBezTo>
                  <a:cubicBezTo>
                    <a:pt x="4906" y="3699"/>
                    <a:pt x="5236" y="3667"/>
                    <a:pt x="5540" y="3573"/>
                  </a:cubicBezTo>
                  <a:cubicBezTo>
                    <a:pt x="5951" y="3444"/>
                    <a:pt x="6313" y="3197"/>
                    <a:pt x="6558" y="2845"/>
                  </a:cubicBezTo>
                  <a:cubicBezTo>
                    <a:pt x="6780" y="2519"/>
                    <a:pt x="6886" y="2109"/>
                    <a:pt x="6909" y="1710"/>
                  </a:cubicBezTo>
                  <a:cubicBezTo>
                    <a:pt x="6934" y="1254"/>
                    <a:pt x="6839" y="785"/>
                    <a:pt x="6664" y="364"/>
                  </a:cubicBezTo>
                  <a:cubicBezTo>
                    <a:pt x="6628" y="282"/>
                    <a:pt x="6583" y="245"/>
                    <a:pt x="6499" y="234"/>
                  </a:cubicBezTo>
                  <a:cubicBezTo>
                    <a:pt x="6055" y="212"/>
                    <a:pt x="5622" y="175"/>
                    <a:pt x="5178" y="153"/>
                  </a:cubicBezTo>
                  <a:cubicBezTo>
                    <a:pt x="4461" y="105"/>
                    <a:pt x="3758" y="71"/>
                    <a:pt x="3056" y="23"/>
                  </a:cubicBezTo>
                  <a:cubicBezTo>
                    <a:pt x="2895" y="12"/>
                    <a:pt x="2735" y="1"/>
                    <a:pt x="2585" y="1"/>
                  </a:cubicBezTo>
                  <a:lnTo>
                    <a:pt x="2585" y="1"/>
                  </a:lnTo>
                  <a:cubicBezTo>
                    <a:pt x="2582" y="1"/>
                    <a:pt x="2579" y="1"/>
                    <a:pt x="2577" y="1"/>
                  </a:cubicBezTo>
                  <a:cubicBezTo>
                    <a:pt x="2575" y="1"/>
                    <a:pt x="2574" y="1"/>
                    <a:pt x="2573" y="1"/>
                  </a:cubicBezTo>
                  <a:lnTo>
                    <a:pt x="2573" y="1"/>
                  </a:lnTo>
                  <a:cubicBezTo>
                    <a:pt x="2571" y="1"/>
                    <a:pt x="2569" y="1"/>
                    <a:pt x="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673400" y="1626888"/>
              <a:ext cx="639975" cy="479575"/>
            </a:xfrm>
            <a:custGeom>
              <a:avLst/>
              <a:gdLst/>
              <a:ahLst/>
              <a:cxnLst/>
              <a:rect l="l" t="t" r="r" b="b"/>
              <a:pathLst>
                <a:path w="25599" h="19183" extrusionOk="0">
                  <a:moveTo>
                    <a:pt x="23435" y="0"/>
                  </a:moveTo>
                  <a:cubicBezTo>
                    <a:pt x="20765" y="0"/>
                    <a:pt x="13387" y="562"/>
                    <a:pt x="7097" y="6417"/>
                  </a:cubicBezTo>
                  <a:cubicBezTo>
                    <a:pt x="3525" y="9742"/>
                    <a:pt x="1077" y="14109"/>
                    <a:pt x="37" y="18876"/>
                  </a:cubicBezTo>
                  <a:lnTo>
                    <a:pt x="0" y="19064"/>
                  </a:lnTo>
                  <a:lnTo>
                    <a:pt x="5714" y="19182"/>
                  </a:lnTo>
                  <a:cubicBezTo>
                    <a:pt x="5714" y="19182"/>
                    <a:pt x="8595" y="6509"/>
                    <a:pt x="22204" y="5011"/>
                  </a:cubicBezTo>
                  <a:cubicBezTo>
                    <a:pt x="23246" y="4893"/>
                    <a:pt x="24208" y="4390"/>
                    <a:pt x="24862" y="3570"/>
                  </a:cubicBezTo>
                  <a:cubicBezTo>
                    <a:pt x="25295" y="3044"/>
                    <a:pt x="25599" y="2375"/>
                    <a:pt x="25447" y="1616"/>
                  </a:cubicBezTo>
                  <a:cubicBezTo>
                    <a:pt x="25247" y="666"/>
                    <a:pt x="24404" y="0"/>
                    <a:pt x="23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668700" y="1622738"/>
              <a:ext cx="646425" cy="487800"/>
            </a:xfrm>
            <a:custGeom>
              <a:avLst/>
              <a:gdLst/>
              <a:ahLst/>
              <a:cxnLst/>
              <a:rect l="l" t="t" r="r" b="b"/>
              <a:pathLst>
                <a:path w="25857" h="19512" extrusionOk="0">
                  <a:moveTo>
                    <a:pt x="23623" y="329"/>
                  </a:moveTo>
                  <a:cubicBezTo>
                    <a:pt x="24348" y="341"/>
                    <a:pt x="25028" y="751"/>
                    <a:pt x="25343" y="1417"/>
                  </a:cubicBezTo>
                  <a:cubicBezTo>
                    <a:pt x="25716" y="2215"/>
                    <a:pt x="25402" y="3081"/>
                    <a:pt x="24862" y="3713"/>
                  </a:cubicBezTo>
                  <a:cubicBezTo>
                    <a:pt x="24300" y="4357"/>
                    <a:pt x="23552" y="4790"/>
                    <a:pt x="22720" y="4955"/>
                  </a:cubicBezTo>
                  <a:cubicBezTo>
                    <a:pt x="22333" y="5037"/>
                    <a:pt x="21922" y="5071"/>
                    <a:pt x="21526" y="5130"/>
                  </a:cubicBezTo>
                  <a:cubicBezTo>
                    <a:pt x="21149" y="5177"/>
                    <a:pt x="20787" y="5248"/>
                    <a:pt x="20413" y="5318"/>
                  </a:cubicBezTo>
                  <a:cubicBezTo>
                    <a:pt x="19056" y="5599"/>
                    <a:pt x="17721" y="6009"/>
                    <a:pt x="16442" y="6571"/>
                  </a:cubicBezTo>
                  <a:cubicBezTo>
                    <a:pt x="15306" y="7063"/>
                    <a:pt x="14230" y="7684"/>
                    <a:pt x="13235" y="8398"/>
                  </a:cubicBezTo>
                  <a:cubicBezTo>
                    <a:pt x="12321" y="9053"/>
                    <a:pt x="11467" y="9778"/>
                    <a:pt x="10694" y="10588"/>
                  </a:cubicBezTo>
                  <a:cubicBezTo>
                    <a:pt x="9992" y="11324"/>
                    <a:pt x="9345" y="12111"/>
                    <a:pt x="8761" y="12929"/>
                  </a:cubicBezTo>
                  <a:cubicBezTo>
                    <a:pt x="8257" y="13657"/>
                    <a:pt x="7799" y="14404"/>
                    <a:pt x="7392" y="15177"/>
                  </a:cubicBezTo>
                  <a:cubicBezTo>
                    <a:pt x="7040" y="15821"/>
                    <a:pt x="6734" y="16490"/>
                    <a:pt x="6464" y="17156"/>
                  </a:cubicBezTo>
                  <a:cubicBezTo>
                    <a:pt x="6279" y="17625"/>
                    <a:pt x="6102" y="18106"/>
                    <a:pt x="5950" y="18586"/>
                  </a:cubicBezTo>
                  <a:cubicBezTo>
                    <a:pt x="5889" y="18778"/>
                    <a:pt x="5812" y="18977"/>
                    <a:pt x="5769" y="19180"/>
                  </a:cubicBezTo>
                  <a:lnTo>
                    <a:pt x="5769" y="19180"/>
                  </a:lnTo>
                  <a:cubicBezTo>
                    <a:pt x="5170" y="19170"/>
                    <a:pt x="4570" y="19159"/>
                    <a:pt x="3971" y="19149"/>
                  </a:cubicBezTo>
                  <a:lnTo>
                    <a:pt x="891" y="19078"/>
                  </a:lnTo>
                  <a:cubicBezTo>
                    <a:pt x="723" y="19078"/>
                    <a:pt x="554" y="19078"/>
                    <a:pt x="385" y="19074"/>
                  </a:cubicBezTo>
                  <a:lnTo>
                    <a:pt x="385" y="19074"/>
                  </a:lnTo>
                  <a:cubicBezTo>
                    <a:pt x="891" y="16828"/>
                    <a:pt x="1686" y="14661"/>
                    <a:pt x="2788" y="12648"/>
                  </a:cubicBezTo>
                  <a:cubicBezTo>
                    <a:pt x="3960" y="10495"/>
                    <a:pt x="5481" y="8528"/>
                    <a:pt x="7262" y="6827"/>
                  </a:cubicBezTo>
                  <a:cubicBezTo>
                    <a:pt x="9078" y="5107"/>
                    <a:pt x="11172" y="3691"/>
                    <a:pt x="13446" y="2626"/>
                  </a:cubicBezTo>
                  <a:cubicBezTo>
                    <a:pt x="15273" y="1768"/>
                    <a:pt x="17203" y="1150"/>
                    <a:pt x="19182" y="773"/>
                  </a:cubicBezTo>
                  <a:cubicBezTo>
                    <a:pt x="20531" y="504"/>
                    <a:pt x="21900" y="352"/>
                    <a:pt x="23283" y="329"/>
                  </a:cubicBezTo>
                  <a:close/>
                  <a:moveTo>
                    <a:pt x="5749" y="19294"/>
                  </a:moveTo>
                  <a:cubicBezTo>
                    <a:pt x="5747" y="19298"/>
                    <a:pt x="5744" y="19300"/>
                    <a:pt x="5739" y="19300"/>
                  </a:cubicBezTo>
                  <a:cubicBezTo>
                    <a:pt x="5742" y="19298"/>
                    <a:pt x="5746" y="19296"/>
                    <a:pt x="5749" y="19294"/>
                  </a:cubicBezTo>
                  <a:close/>
                  <a:moveTo>
                    <a:pt x="23623" y="0"/>
                  </a:moveTo>
                  <a:cubicBezTo>
                    <a:pt x="22310" y="0"/>
                    <a:pt x="20998" y="119"/>
                    <a:pt x="19699" y="341"/>
                  </a:cubicBezTo>
                  <a:cubicBezTo>
                    <a:pt x="17754" y="669"/>
                    <a:pt x="15846" y="1220"/>
                    <a:pt x="14030" y="2004"/>
                  </a:cubicBezTo>
                  <a:cubicBezTo>
                    <a:pt x="11748" y="2977"/>
                    <a:pt x="9615" y="4312"/>
                    <a:pt x="7743" y="5950"/>
                  </a:cubicBezTo>
                  <a:cubicBezTo>
                    <a:pt x="5857" y="7589"/>
                    <a:pt x="4230" y="9545"/>
                    <a:pt x="2951" y="11689"/>
                  </a:cubicBezTo>
                  <a:cubicBezTo>
                    <a:pt x="1675" y="13831"/>
                    <a:pt x="728" y="16161"/>
                    <a:pt x="155" y="18598"/>
                  </a:cubicBezTo>
                  <a:cubicBezTo>
                    <a:pt x="118" y="18797"/>
                    <a:pt x="70" y="18997"/>
                    <a:pt x="25" y="19194"/>
                  </a:cubicBezTo>
                  <a:cubicBezTo>
                    <a:pt x="0" y="19300"/>
                    <a:pt x="70" y="19393"/>
                    <a:pt x="188" y="19404"/>
                  </a:cubicBezTo>
                  <a:cubicBezTo>
                    <a:pt x="832" y="19418"/>
                    <a:pt x="1476" y="19430"/>
                    <a:pt x="2122" y="19441"/>
                  </a:cubicBezTo>
                  <a:cubicBezTo>
                    <a:pt x="3151" y="19463"/>
                    <a:pt x="4171" y="19475"/>
                    <a:pt x="5200" y="19500"/>
                  </a:cubicBezTo>
                  <a:cubicBezTo>
                    <a:pt x="5436" y="19511"/>
                    <a:pt x="5669" y="19511"/>
                    <a:pt x="5902" y="19511"/>
                  </a:cubicBezTo>
                  <a:cubicBezTo>
                    <a:pt x="5972" y="19511"/>
                    <a:pt x="6043" y="19463"/>
                    <a:pt x="6068" y="19393"/>
                  </a:cubicBezTo>
                  <a:cubicBezTo>
                    <a:pt x="6102" y="19230"/>
                    <a:pt x="6150" y="19067"/>
                    <a:pt x="6197" y="18913"/>
                  </a:cubicBezTo>
                  <a:cubicBezTo>
                    <a:pt x="6324" y="18468"/>
                    <a:pt x="6478" y="18036"/>
                    <a:pt x="6641" y="17614"/>
                  </a:cubicBezTo>
                  <a:cubicBezTo>
                    <a:pt x="6759" y="17311"/>
                    <a:pt x="6863" y="17041"/>
                    <a:pt x="6993" y="16760"/>
                  </a:cubicBezTo>
                  <a:cubicBezTo>
                    <a:pt x="7133" y="16420"/>
                    <a:pt x="7296" y="16091"/>
                    <a:pt x="7462" y="15765"/>
                  </a:cubicBezTo>
                  <a:cubicBezTo>
                    <a:pt x="7847" y="14992"/>
                    <a:pt x="8280" y="14253"/>
                    <a:pt x="8761" y="13528"/>
                  </a:cubicBezTo>
                  <a:cubicBezTo>
                    <a:pt x="9311" y="12707"/>
                    <a:pt x="9921" y="11923"/>
                    <a:pt x="10587" y="11184"/>
                  </a:cubicBezTo>
                  <a:cubicBezTo>
                    <a:pt x="11327" y="10377"/>
                    <a:pt x="12144" y="9627"/>
                    <a:pt x="13024" y="8960"/>
                  </a:cubicBezTo>
                  <a:cubicBezTo>
                    <a:pt x="14008" y="8221"/>
                    <a:pt x="15062" y="7578"/>
                    <a:pt x="16175" y="7052"/>
                  </a:cubicBezTo>
                  <a:cubicBezTo>
                    <a:pt x="17425" y="6465"/>
                    <a:pt x="18749" y="6032"/>
                    <a:pt x="20095" y="5728"/>
                  </a:cubicBezTo>
                  <a:cubicBezTo>
                    <a:pt x="20846" y="5563"/>
                    <a:pt x="21596" y="5436"/>
                    <a:pt x="22358" y="5352"/>
                  </a:cubicBezTo>
                  <a:cubicBezTo>
                    <a:pt x="23212" y="5248"/>
                    <a:pt x="24019" y="4930"/>
                    <a:pt x="24688" y="4357"/>
                  </a:cubicBezTo>
                  <a:cubicBezTo>
                    <a:pt x="25320" y="3806"/>
                    <a:pt x="25857" y="3022"/>
                    <a:pt x="25846" y="2145"/>
                  </a:cubicBezTo>
                  <a:cubicBezTo>
                    <a:pt x="25823" y="1361"/>
                    <a:pt x="25365" y="633"/>
                    <a:pt x="24677" y="259"/>
                  </a:cubicBezTo>
                  <a:cubicBezTo>
                    <a:pt x="24348" y="96"/>
                    <a:pt x="23985" y="0"/>
                    <a:pt x="23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763900" y="1641213"/>
              <a:ext cx="507050" cy="319600"/>
            </a:xfrm>
            <a:custGeom>
              <a:avLst/>
              <a:gdLst/>
              <a:ahLst/>
              <a:cxnLst/>
              <a:rect l="l" t="t" r="r" b="b"/>
              <a:pathLst>
                <a:path w="20282" h="12784" extrusionOk="0">
                  <a:moveTo>
                    <a:pt x="20081" y="0"/>
                  </a:moveTo>
                  <a:cubicBezTo>
                    <a:pt x="20077" y="0"/>
                    <a:pt x="20074" y="0"/>
                    <a:pt x="20070" y="1"/>
                  </a:cubicBezTo>
                  <a:cubicBezTo>
                    <a:pt x="18362" y="130"/>
                    <a:pt x="16653" y="386"/>
                    <a:pt x="14989" y="796"/>
                  </a:cubicBezTo>
                  <a:cubicBezTo>
                    <a:pt x="13314" y="1206"/>
                    <a:pt x="11698" y="1780"/>
                    <a:pt x="10141" y="2505"/>
                  </a:cubicBezTo>
                  <a:cubicBezTo>
                    <a:pt x="8688" y="3185"/>
                    <a:pt x="7308" y="4017"/>
                    <a:pt x="6043" y="5001"/>
                  </a:cubicBezTo>
                  <a:cubicBezTo>
                    <a:pt x="4823" y="5936"/>
                    <a:pt x="3710" y="6990"/>
                    <a:pt x="2741" y="8174"/>
                  </a:cubicBezTo>
                  <a:cubicBezTo>
                    <a:pt x="1768" y="9357"/>
                    <a:pt x="925" y="10644"/>
                    <a:pt x="267" y="12016"/>
                  </a:cubicBezTo>
                  <a:cubicBezTo>
                    <a:pt x="197" y="12190"/>
                    <a:pt x="116" y="12367"/>
                    <a:pt x="34" y="12530"/>
                  </a:cubicBezTo>
                  <a:cubicBezTo>
                    <a:pt x="0" y="12623"/>
                    <a:pt x="12" y="12718"/>
                    <a:pt x="104" y="12763"/>
                  </a:cubicBezTo>
                  <a:cubicBezTo>
                    <a:pt x="129" y="12776"/>
                    <a:pt x="160" y="12783"/>
                    <a:pt x="191" y="12783"/>
                  </a:cubicBezTo>
                  <a:cubicBezTo>
                    <a:pt x="247" y="12783"/>
                    <a:pt x="305" y="12760"/>
                    <a:pt x="326" y="12707"/>
                  </a:cubicBezTo>
                  <a:cubicBezTo>
                    <a:pt x="925" y="11324"/>
                    <a:pt x="1709" y="10023"/>
                    <a:pt x="2623" y="8843"/>
                  </a:cubicBezTo>
                  <a:cubicBezTo>
                    <a:pt x="3558" y="7648"/>
                    <a:pt x="4624" y="6569"/>
                    <a:pt x="5796" y="5622"/>
                  </a:cubicBezTo>
                  <a:cubicBezTo>
                    <a:pt x="7001" y="4627"/>
                    <a:pt x="8325" y="3784"/>
                    <a:pt x="9719" y="3081"/>
                  </a:cubicBezTo>
                  <a:cubicBezTo>
                    <a:pt x="11228" y="2319"/>
                    <a:pt x="12822" y="1721"/>
                    <a:pt x="14449" y="1277"/>
                  </a:cubicBezTo>
                  <a:cubicBezTo>
                    <a:pt x="16091" y="833"/>
                    <a:pt x="17752" y="537"/>
                    <a:pt x="19438" y="386"/>
                  </a:cubicBezTo>
                  <a:cubicBezTo>
                    <a:pt x="19649" y="363"/>
                    <a:pt x="19860" y="352"/>
                    <a:pt x="20070" y="327"/>
                  </a:cubicBezTo>
                  <a:cubicBezTo>
                    <a:pt x="20278" y="316"/>
                    <a:pt x="20281" y="0"/>
                    <a:pt x="20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726700" y="1989588"/>
              <a:ext cx="31675" cy="64025"/>
            </a:xfrm>
            <a:custGeom>
              <a:avLst/>
              <a:gdLst/>
              <a:ahLst/>
              <a:cxnLst/>
              <a:rect l="l" t="t" r="r" b="b"/>
              <a:pathLst>
                <a:path w="1267" h="2561" extrusionOk="0">
                  <a:moveTo>
                    <a:pt x="1040" y="0"/>
                  </a:moveTo>
                  <a:cubicBezTo>
                    <a:pt x="991" y="0"/>
                    <a:pt x="942" y="24"/>
                    <a:pt x="912" y="82"/>
                  </a:cubicBezTo>
                  <a:cubicBezTo>
                    <a:pt x="527" y="796"/>
                    <a:pt x="235" y="1569"/>
                    <a:pt x="35" y="2355"/>
                  </a:cubicBezTo>
                  <a:cubicBezTo>
                    <a:pt x="0" y="2481"/>
                    <a:pt x="98" y="2560"/>
                    <a:pt x="195" y="2560"/>
                  </a:cubicBezTo>
                  <a:cubicBezTo>
                    <a:pt x="261" y="2560"/>
                    <a:pt x="327" y="2523"/>
                    <a:pt x="350" y="2437"/>
                  </a:cubicBezTo>
                  <a:cubicBezTo>
                    <a:pt x="550" y="1675"/>
                    <a:pt x="831" y="950"/>
                    <a:pt x="1193" y="248"/>
                  </a:cubicBezTo>
                  <a:cubicBezTo>
                    <a:pt x="1267" y="118"/>
                    <a:pt x="1151"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1776825" y="2015363"/>
              <a:ext cx="160775" cy="229850"/>
            </a:xfrm>
            <a:custGeom>
              <a:avLst/>
              <a:gdLst/>
              <a:ahLst/>
              <a:cxnLst/>
              <a:rect l="l" t="t" r="r" b="b"/>
              <a:pathLst>
                <a:path w="6431" h="9194" extrusionOk="0">
                  <a:moveTo>
                    <a:pt x="1993" y="1"/>
                  </a:moveTo>
                  <a:lnTo>
                    <a:pt x="0" y="973"/>
                  </a:lnTo>
                  <a:lnTo>
                    <a:pt x="5225" y="9194"/>
                  </a:lnTo>
                  <a:lnTo>
                    <a:pt x="6431" y="8525"/>
                  </a:lnTo>
                  <a:lnTo>
                    <a:pt x="1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1497800" y="1794288"/>
              <a:ext cx="481050" cy="310975"/>
            </a:xfrm>
            <a:custGeom>
              <a:avLst/>
              <a:gdLst/>
              <a:ahLst/>
              <a:cxnLst/>
              <a:rect l="l" t="t" r="r" b="b"/>
              <a:pathLst>
                <a:path w="19242" h="12439" extrusionOk="0">
                  <a:moveTo>
                    <a:pt x="12451" y="1"/>
                  </a:moveTo>
                  <a:cubicBezTo>
                    <a:pt x="10922" y="1"/>
                    <a:pt x="9230" y="320"/>
                    <a:pt x="7544" y="985"/>
                  </a:cubicBezTo>
                  <a:cubicBezTo>
                    <a:pt x="2859" y="2846"/>
                    <a:pt x="0" y="6688"/>
                    <a:pt x="1139" y="9580"/>
                  </a:cubicBezTo>
                  <a:cubicBezTo>
                    <a:pt x="1873" y="11431"/>
                    <a:pt x="4075" y="12438"/>
                    <a:pt x="6794" y="12438"/>
                  </a:cubicBezTo>
                  <a:cubicBezTo>
                    <a:pt x="8323" y="12438"/>
                    <a:pt x="10015" y="12120"/>
                    <a:pt x="11701" y="11455"/>
                  </a:cubicBezTo>
                  <a:cubicBezTo>
                    <a:pt x="16372" y="9591"/>
                    <a:pt x="19241" y="5752"/>
                    <a:pt x="18095" y="2860"/>
                  </a:cubicBezTo>
                  <a:cubicBezTo>
                    <a:pt x="17368" y="1008"/>
                    <a:pt x="15168" y="1"/>
                    <a:pt x="1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1534675" y="1818188"/>
              <a:ext cx="407275" cy="263175"/>
            </a:xfrm>
            <a:custGeom>
              <a:avLst/>
              <a:gdLst/>
              <a:ahLst/>
              <a:cxnLst/>
              <a:rect l="l" t="t" r="r" b="b"/>
              <a:pathLst>
                <a:path w="16291" h="10527" extrusionOk="0">
                  <a:moveTo>
                    <a:pt x="10546" y="1"/>
                  </a:moveTo>
                  <a:cubicBezTo>
                    <a:pt x="9253" y="1"/>
                    <a:pt x="7822" y="271"/>
                    <a:pt x="6395" y="836"/>
                  </a:cubicBezTo>
                  <a:cubicBezTo>
                    <a:pt x="2426" y="2407"/>
                    <a:pt x="1" y="5662"/>
                    <a:pt x="973" y="8110"/>
                  </a:cubicBezTo>
                  <a:cubicBezTo>
                    <a:pt x="1588" y="9675"/>
                    <a:pt x="3447" y="10527"/>
                    <a:pt x="5742" y="10527"/>
                  </a:cubicBezTo>
                  <a:cubicBezTo>
                    <a:pt x="7037" y="10527"/>
                    <a:pt x="8470" y="10256"/>
                    <a:pt x="9897" y="9689"/>
                  </a:cubicBezTo>
                  <a:cubicBezTo>
                    <a:pt x="13868" y="8121"/>
                    <a:pt x="16291" y="4866"/>
                    <a:pt x="15318" y="2418"/>
                  </a:cubicBezTo>
                  <a:cubicBezTo>
                    <a:pt x="14698" y="853"/>
                    <a:pt x="12840" y="1"/>
                    <a:pt x="10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1546425" y="1813963"/>
              <a:ext cx="381750" cy="271600"/>
            </a:xfrm>
            <a:custGeom>
              <a:avLst/>
              <a:gdLst/>
              <a:ahLst/>
              <a:cxnLst/>
              <a:rect l="l" t="t" r="r" b="b"/>
              <a:pathLst>
                <a:path w="15270" h="10864" extrusionOk="0">
                  <a:moveTo>
                    <a:pt x="10110" y="339"/>
                  </a:moveTo>
                  <a:cubicBezTo>
                    <a:pt x="11325" y="339"/>
                    <a:pt x="12612" y="578"/>
                    <a:pt x="13620" y="1300"/>
                  </a:cubicBezTo>
                  <a:cubicBezTo>
                    <a:pt x="14030" y="1604"/>
                    <a:pt x="14382" y="1989"/>
                    <a:pt x="14615" y="2458"/>
                  </a:cubicBezTo>
                  <a:cubicBezTo>
                    <a:pt x="14722" y="2669"/>
                    <a:pt x="14792" y="2891"/>
                    <a:pt x="14837" y="3138"/>
                  </a:cubicBezTo>
                  <a:cubicBezTo>
                    <a:pt x="14885" y="3360"/>
                    <a:pt x="14907" y="3582"/>
                    <a:pt x="14896" y="3830"/>
                  </a:cubicBezTo>
                  <a:cubicBezTo>
                    <a:pt x="14885" y="4307"/>
                    <a:pt x="14756" y="4825"/>
                    <a:pt x="14556" y="5269"/>
                  </a:cubicBezTo>
                  <a:cubicBezTo>
                    <a:pt x="14323" y="5797"/>
                    <a:pt x="14005" y="6289"/>
                    <a:pt x="13643" y="6733"/>
                  </a:cubicBezTo>
                  <a:cubicBezTo>
                    <a:pt x="12766" y="7798"/>
                    <a:pt x="11616" y="8630"/>
                    <a:pt x="10399" y="9251"/>
                  </a:cubicBezTo>
                  <a:cubicBezTo>
                    <a:pt x="10070" y="9414"/>
                    <a:pt x="9733" y="9566"/>
                    <a:pt x="9393" y="9706"/>
                  </a:cubicBezTo>
                  <a:lnTo>
                    <a:pt x="9393" y="9706"/>
                  </a:lnTo>
                  <a:cubicBezTo>
                    <a:pt x="9393" y="9706"/>
                    <a:pt x="9393" y="9706"/>
                    <a:pt x="9393" y="9706"/>
                  </a:cubicBezTo>
                  <a:cubicBezTo>
                    <a:pt x="9393" y="9706"/>
                    <a:pt x="9393" y="9706"/>
                    <a:pt x="9393" y="9706"/>
                  </a:cubicBezTo>
                  <a:lnTo>
                    <a:pt x="9393" y="9706"/>
                  </a:lnTo>
                  <a:cubicBezTo>
                    <a:pt x="9377" y="9711"/>
                    <a:pt x="9362" y="9717"/>
                    <a:pt x="9348" y="9724"/>
                  </a:cubicBezTo>
                  <a:lnTo>
                    <a:pt x="9348" y="9724"/>
                  </a:lnTo>
                  <a:cubicBezTo>
                    <a:pt x="8062" y="10223"/>
                    <a:pt x="6696" y="10531"/>
                    <a:pt x="5320" y="10531"/>
                  </a:cubicBezTo>
                  <a:cubicBezTo>
                    <a:pt x="5143" y="10531"/>
                    <a:pt x="4966" y="10526"/>
                    <a:pt x="4789" y="10516"/>
                  </a:cubicBezTo>
                  <a:cubicBezTo>
                    <a:pt x="3606" y="10457"/>
                    <a:pt x="2330" y="10139"/>
                    <a:pt x="1442" y="9333"/>
                  </a:cubicBezTo>
                  <a:cubicBezTo>
                    <a:pt x="1065" y="8993"/>
                    <a:pt x="762" y="8560"/>
                    <a:pt x="610" y="8090"/>
                  </a:cubicBezTo>
                  <a:cubicBezTo>
                    <a:pt x="529" y="7857"/>
                    <a:pt x="481" y="7624"/>
                    <a:pt x="458" y="7413"/>
                  </a:cubicBezTo>
                  <a:cubicBezTo>
                    <a:pt x="458" y="7284"/>
                    <a:pt x="444" y="7166"/>
                    <a:pt x="458" y="7048"/>
                  </a:cubicBezTo>
                  <a:cubicBezTo>
                    <a:pt x="458" y="6977"/>
                    <a:pt x="458" y="6921"/>
                    <a:pt x="470" y="6862"/>
                  </a:cubicBezTo>
                  <a:lnTo>
                    <a:pt x="470" y="6781"/>
                  </a:lnTo>
                  <a:cubicBezTo>
                    <a:pt x="470" y="6767"/>
                    <a:pt x="470" y="6755"/>
                    <a:pt x="481" y="6744"/>
                  </a:cubicBezTo>
                  <a:lnTo>
                    <a:pt x="481" y="6696"/>
                  </a:lnTo>
                  <a:cubicBezTo>
                    <a:pt x="633" y="5586"/>
                    <a:pt x="1265" y="4603"/>
                    <a:pt x="2015" y="3782"/>
                  </a:cubicBezTo>
                  <a:cubicBezTo>
                    <a:pt x="2974" y="2750"/>
                    <a:pt x="4182" y="1955"/>
                    <a:pt x="5458" y="1382"/>
                  </a:cubicBezTo>
                  <a:cubicBezTo>
                    <a:pt x="6886" y="738"/>
                    <a:pt x="8454" y="339"/>
                    <a:pt x="10025" y="339"/>
                  </a:cubicBezTo>
                  <a:cubicBezTo>
                    <a:pt x="10054" y="339"/>
                    <a:pt x="10082" y="339"/>
                    <a:pt x="10110" y="339"/>
                  </a:cubicBezTo>
                  <a:close/>
                  <a:moveTo>
                    <a:pt x="10029" y="0"/>
                  </a:moveTo>
                  <a:cubicBezTo>
                    <a:pt x="8817" y="0"/>
                    <a:pt x="7603" y="237"/>
                    <a:pt x="6465" y="631"/>
                  </a:cubicBezTo>
                  <a:cubicBezTo>
                    <a:pt x="5011" y="1123"/>
                    <a:pt x="3620" y="1874"/>
                    <a:pt x="2460" y="2891"/>
                  </a:cubicBezTo>
                  <a:cubicBezTo>
                    <a:pt x="1535" y="3700"/>
                    <a:pt x="703" y="4718"/>
                    <a:pt x="318" y="5912"/>
                  </a:cubicBezTo>
                  <a:cubicBezTo>
                    <a:pt x="0" y="6921"/>
                    <a:pt x="59" y="8031"/>
                    <a:pt x="655" y="8934"/>
                  </a:cubicBezTo>
                  <a:cubicBezTo>
                    <a:pt x="1347" y="9954"/>
                    <a:pt x="2530" y="10491"/>
                    <a:pt x="3713" y="10715"/>
                  </a:cubicBezTo>
                  <a:cubicBezTo>
                    <a:pt x="4238" y="10817"/>
                    <a:pt x="4771" y="10863"/>
                    <a:pt x="5305" y="10863"/>
                  </a:cubicBezTo>
                  <a:cubicBezTo>
                    <a:pt x="6308" y="10863"/>
                    <a:pt x="7314" y="10700"/>
                    <a:pt x="8269" y="10434"/>
                  </a:cubicBezTo>
                  <a:cubicBezTo>
                    <a:pt x="8677" y="10317"/>
                    <a:pt x="9071" y="10177"/>
                    <a:pt x="9468" y="10026"/>
                  </a:cubicBezTo>
                  <a:lnTo>
                    <a:pt x="9468" y="10026"/>
                  </a:lnTo>
                  <a:cubicBezTo>
                    <a:pt x="9470" y="10026"/>
                    <a:pt x="9473" y="10025"/>
                    <a:pt x="9475" y="10024"/>
                  </a:cubicBezTo>
                  <a:lnTo>
                    <a:pt x="9475" y="10024"/>
                  </a:lnTo>
                  <a:cubicBezTo>
                    <a:pt x="9475" y="10024"/>
                    <a:pt x="9475" y="10024"/>
                    <a:pt x="9475" y="10024"/>
                  </a:cubicBezTo>
                  <a:cubicBezTo>
                    <a:pt x="10869" y="9473"/>
                    <a:pt x="12192" y="8678"/>
                    <a:pt x="13269" y="7624"/>
                  </a:cubicBezTo>
                  <a:cubicBezTo>
                    <a:pt x="14123" y="6792"/>
                    <a:pt x="14862" y="5761"/>
                    <a:pt x="15129" y="4589"/>
                  </a:cubicBezTo>
                  <a:cubicBezTo>
                    <a:pt x="15247" y="4074"/>
                    <a:pt x="15270" y="3549"/>
                    <a:pt x="15155" y="3031"/>
                  </a:cubicBezTo>
                  <a:cubicBezTo>
                    <a:pt x="15048" y="2495"/>
                    <a:pt x="14792" y="2003"/>
                    <a:pt x="14441" y="1592"/>
                  </a:cubicBezTo>
                  <a:cubicBezTo>
                    <a:pt x="13609" y="643"/>
                    <a:pt x="12344" y="221"/>
                    <a:pt x="11138" y="69"/>
                  </a:cubicBezTo>
                  <a:cubicBezTo>
                    <a:pt x="10770" y="22"/>
                    <a:pt x="10400" y="0"/>
                    <a:pt x="10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514800" y="1790138"/>
              <a:ext cx="447100" cy="319300"/>
            </a:xfrm>
            <a:custGeom>
              <a:avLst/>
              <a:gdLst/>
              <a:ahLst/>
              <a:cxnLst/>
              <a:rect l="l" t="t" r="r" b="b"/>
              <a:pathLst>
                <a:path w="17884" h="12772" extrusionOk="0">
                  <a:moveTo>
                    <a:pt x="11735" y="331"/>
                  </a:moveTo>
                  <a:cubicBezTo>
                    <a:pt x="13210" y="331"/>
                    <a:pt x="14778" y="612"/>
                    <a:pt x="15998" y="1492"/>
                  </a:cubicBezTo>
                  <a:cubicBezTo>
                    <a:pt x="16501" y="1854"/>
                    <a:pt x="16912" y="2323"/>
                    <a:pt x="17181" y="2886"/>
                  </a:cubicBezTo>
                  <a:cubicBezTo>
                    <a:pt x="17297" y="3130"/>
                    <a:pt x="17378" y="3400"/>
                    <a:pt x="17437" y="3681"/>
                  </a:cubicBezTo>
                  <a:cubicBezTo>
                    <a:pt x="17496" y="3951"/>
                    <a:pt x="17507" y="4221"/>
                    <a:pt x="17496" y="4513"/>
                  </a:cubicBezTo>
                  <a:cubicBezTo>
                    <a:pt x="17496" y="4805"/>
                    <a:pt x="17448" y="5050"/>
                    <a:pt x="17378" y="5356"/>
                  </a:cubicBezTo>
                  <a:cubicBezTo>
                    <a:pt x="17308" y="5648"/>
                    <a:pt x="17204" y="5952"/>
                    <a:pt x="17086" y="6222"/>
                  </a:cubicBezTo>
                  <a:cubicBezTo>
                    <a:pt x="16816" y="6843"/>
                    <a:pt x="16442" y="7427"/>
                    <a:pt x="16009" y="7945"/>
                  </a:cubicBezTo>
                  <a:cubicBezTo>
                    <a:pt x="14967" y="9209"/>
                    <a:pt x="13620" y="10179"/>
                    <a:pt x="12167" y="10918"/>
                  </a:cubicBezTo>
                  <a:cubicBezTo>
                    <a:pt x="11773" y="11117"/>
                    <a:pt x="11376" y="11290"/>
                    <a:pt x="10979" y="11455"/>
                  </a:cubicBezTo>
                  <a:lnTo>
                    <a:pt x="10979" y="11455"/>
                  </a:lnTo>
                  <a:cubicBezTo>
                    <a:pt x="10977" y="11456"/>
                    <a:pt x="10975" y="11457"/>
                    <a:pt x="10973" y="11458"/>
                  </a:cubicBezTo>
                  <a:cubicBezTo>
                    <a:pt x="9445" y="12056"/>
                    <a:pt x="7805" y="12437"/>
                    <a:pt x="6160" y="12437"/>
                  </a:cubicBezTo>
                  <a:cubicBezTo>
                    <a:pt x="5941" y="12437"/>
                    <a:pt x="5722" y="12430"/>
                    <a:pt x="5504" y="12416"/>
                  </a:cubicBezTo>
                  <a:cubicBezTo>
                    <a:pt x="4098" y="12346"/>
                    <a:pt x="2589" y="11961"/>
                    <a:pt x="1535" y="11000"/>
                  </a:cubicBezTo>
                  <a:cubicBezTo>
                    <a:pt x="1091" y="10589"/>
                    <a:pt x="740" y="10075"/>
                    <a:pt x="551" y="9502"/>
                  </a:cubicBezTo>
                  <a:cubicBezTo>
                    <a:pt x="470" y="9243"/>
                    <a:pt x="411" y="8962"/>
                    <a:pt x="388" y="8717"/>
                  </a:cubicBezTo>
                  <a:cubicBezTo>
                    <a:pt x="374" y="8563"/>
                    <a:pt x="374" y="8422"/>
                    <a:pt x="374" y="8282"/>
                  </a:cubicBezTo>
                  <a:cubicBezTo>
                    <a:pt x="388" y="8141"/>
                    <a:pt x="400" y="7967"/>
                    <a:pt x="411" y="7860"/>
                  </a:cubicBezTo>
                  <a:cubicBezTo>
                    <a:pt x="599" y="6550"/>
                    <a:pt x="1336" y="5379"/>
                    <a:pt x="2238" y="4417"/>
                  </a:cubicBezTo>
                  <a:cubicBezTo>
                    <a:pt x="3373" y="3189"/>
                    <a:pt x="4790" y="2253"/>
                    <a:pt x="6313" y="1573"/>
                  </a:cubicBezTo>
                  <a:cubicBezTo>
                    <a:pt x="7999" y="800"/>
                    <a:pt x="9874" y="342"/>
                    <a:pt x="11735" y="331"/>
                  </a:cubicBezTo>
                  <a:close/>
                  <a:moveTo>
                    <a:pt x="11782" y="0"/>
                  </a:moveTo>
                  <a:cubicBezTo>
                    <a:pt x="11318" y="0"/>
                    <a:pt x="10855" y="30"/>
                    <a:pt x="10400" y="86"/>
                  </a:cubicBezTo>
                  <a:cubicBezTo>
                    <a:pt x="9416" y="190"/>
                    <a:pt x="8455" y="412"/>
                    <a:pt x="7530" y="730"/>
                  </a:cubicBezTo>
                  <a:cubicBezTo>
                    <a:pt x="6617" y="1045"/>
                    <a:pt x="5740" y="1433"/>
                    <a:pt x="4908" y="1913"/>
                  </a:cubicBezTo>
                  <a:cubicBezTo>
                    <a:pt x="4157" y="2335"/>
                    <a:pt x="3443" y="2838"/>
                    <a:pt x="2800" y="3411"/>
                  </a:cubicBezTo>
                  <a:cubicBezTo>
                    <a:pt x="2215" y="3914"/>
                    <a:pt x="1687" y="4488"/>
                    <a:pt x="1232" y="5120"/>
                  </a:cubicBezTo>
                  <a:cubicBezTo>
                    <a:pt x="832" y="5671"/>
                    <a:pt x="504" y="6292"/>
                    <a:pt x="293" y="6936"/>
                  </a:cubicBezTo>
                  <a:cubicBezTo>
                    <a:pt x="93" y="7523"/>
                    <a:pt x="1" y="8141"/>
                    <a:pt x="60" y="8751"/>
                  </a:cubicBezTo>
                  <a:cubicBezTo>
                    <a:pt x="119" y="9372"/>
                    <a:pt x="318" y="9982"/>
                    <a:pt x="669" y="10496"/>
                  </a:cubicBezTo>
                  <a:cubicBezTo>
                    <a:pt x="1043" y="11059"/>
                    <a:pt x="1558" y="11503"/>
                    <a:pt x="2145" y="11843"/>
                  </a:cubicBezTo>
                  <a:cubicBezTo>
                    <a:pt x="2789" y="12217"/>
                    <a:pt x="3514" y="12464"/>
                    <a:pt x="4253" y="12604"/>
                  </a:cubicBezTo>
                  <a:cubicBezTo>
                    <a:pt x="4848" y="12719"/>
                    <a:pt x="5453" y="12771"/>
                    <a:pt x="6058" y="12771"/>
                  </a:cubicBezTo>
                  <a:cubicBezTo>
                    <a:pt x="6311" y="12771"/>
                    <a:pt x="6564" y="12762"/>
                    <a:pt x="6816" y="12745"/>
                  </a:cubicBezTo>
                  <a:cubicBezTo>
                    <a:pt x="7777" y="12686"/>
                    <a:pt x="8736" y="12523"/>
                    <a:pt x="9663" y="12253"/>
                  </a:cubicBezTo>
                  <a:cubicBezTo>
                    <a:pt x="10130" y="12124"/>
                    <a:pt x="10599" y="11961"/>
                    <a:pt x="11054" y="11784"/>
                  </a:cubicBezTo>
                  <a:cubicBezTo>
                    <a:pt x="11056" y="11783"/>
                    <a:pt x="11057" y="11783"/>
                    <a:pt x="11058" y="11782"/>
                  </a:cubicBezTo>
                  <a:lnTo>
                    <a:pt x="11058" y="11782"/>
                  </a:lnTo>
                  <a:cubicBezTo>
                    <a:pt x="11914" y="11431"/>
                    <a:pt x="12742" y="11021"/>
                    <a:pt x="13528" y="10530"/>
                  </a:cubicBezTo>
                  <a:cubicBezTo>
                    <a:pt x="14230" y="10075"/>
                    <a:pt x="14908" y="9561"/>
                    <a:pt x="15518" y="8973"/>
                  </a:cubicBezTo>
                  <a:cubicBezTo>
                    <a:pt x="16057" y="8448"/>
                    <a:pt x="16549" y="7860"/>
                    <a:pt x="16934" y="7217"/>
                  </a:cubicBezTo>
                  <a:cubicBezTo>
                    <a:pt x="17285" y="6654"/>
                    <a:pt x="17566" y="6033"/>
                    <a:pt x="17718" y="5379"/>
                  </a:cubicBezTo>
                  <a:cubicBezTo>
                    <a:pt x="17859" y="4794"/>
                    <a:pt x="17884" y="4173"/>
                    <a:pt x="17755" y="3574"/>
                  </a:cubicBezTo>
                  <a:cubicBezTo>
                    <a:pt x="17625" y="2956"/>
                    <a:pt x="17333" y="2368"/>
                    <a:pt x="16923" y="1888"/>
                  </a:cubicBezTo>
                  <a:cubicBezTo>
                    <a:pt x="16479" y="1374"/>
                    <a:pt x="15903" y="974"/>
                    <a:pt x="15284" y="693"/>
                  </a:cubicBezTo>
                  <a:cubicBezTo>
                    <a:pt x="14568" y="367"/>
                    <a:pt x="13809" y="179"/>
                    <a:pt x="13036" y="75"/>
                  </a:cubicBezTo>
                  <a:cubicBezTo>
                    <a:pt x="12619" y="24"/>
                    <a:pt x="12200" y="0"/>
                    <a:pt x="11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761275" y="2056663"/>
              <a:ext cx="218475" cy="216150"/>
            </a:xfrm>
            <a:custGeom>
              <a:avLst/>
              <a:gdLst/>
              <a:ahLst/>
              <a:cxnLst/>
              <a:rect l="l" t="t" r="r" b="b"/>
              <a:pathLst>
                <a:path w="8739" h="8646" extrusionOk="0">
                  <a:moveTo>
                    <a:pt x="4880" y="1"/>
                  </a:moveTo>
                  <a:cubicBezTo>
                    <a:pt x="4803" y="1"/>
                    <a:pt x="4756" y="10"/>
                    <a:pt x="4756" y="10"/>
                  </a:cubicBezTo>
                  <a:cubicBezTo>
                    <a:pt x="4498" y="58"/>
                    <a:pt x="4146" y="375"/>
                    <a:pt x="3913" y="502"/>
                  </a:cubicBezTo>
                  <a:cubicBezTo>
                    <a:pt x="3048" y="1019"/>
                    <a:pt x="2179" y="1533"/>
                    <a:pt x="1313" y="2047"/>
                  </a:cubicBezTo>
                  <a:cubicBezTo>
                    <a:pt x="1221" y="2106"/>
                    <a:pt x="1091" y="2202"/>
                    <a:pt x="973" y="2317"/>
                  </a:cubicBezTo>
                  <a:cubicBezTo>
                    <a:pt x="482" y="2798"/>
                    <a:pt x="1" y="3641"/>
                    <a:pt x="810" y="3933"/>
                  </a:cubicBezTo>
                  <a:cubicBezTo>
                    <a:pt x="999" y="4005"/>
                    <a:pt x="1210" y="4029"/>
                    <a:pt x="1417" y="4029"/>
                  </a:cubicBezTo>
                  <a:cubicBezTo>
                    <a:pt x="1517" y="4029"/>
                    <a:pt x="1617" y="4023"/>
                    <a:pt x="1713" y="4015"/>
                  </a:cubicBezTo>
                  <a:cubicBezTo>
                    <a:pt x="1772" y="4015"/>
                    <a:pt x="2157" y="4015"/>
                    <a:pt x="2193" y="3959"/>
                  </a:cubicBezTo>
                  <a:lnTo>
                    <a:pt x="2193" y="3959"/>
                  </a:lnTo>
                  <a:cubicBezTo>
                    <a:pt x="1120" y="5839"/>
                    <a:pt x="2518" y="6031"/>
                    <a:pt x="3134" y="6031"/>
                  </a:cubicBezTo>
                  <a:cubicBezTo>
                    <a:pt x="3292" y="6031"/>
                    <a:pt x="3399" y="6019"/>
                    <a:pt x="3399" y="6019"/>
                  </a:cubicBezTo>
                  <a:lnTo>
                    <a:pt x="3399" y="6019"/>
                  </a:lnTo>
                  <a:cubicBezTo>
                    <a:pt x="2415" y="7483"/>
                    <a:pt x="4512" y="7505"/>
                    <a:pt x="4512" y="7505"/>
                  </a:cubicBezTo>
                  <a:cubicBezTo>
                    <a:pt x="4135" y="8290"/>
                    <a:pt x="4464" y="8548"/>
                    <a:pt x="4827" y="8618"/>
                  </a:cubicBezTo>
                  <a:cubicBezTo>
                    <a:pt x="4907" y="8637"/>
                    <a:pt x="4988" y="8646"/>
                    <a:pt x="5068" y="8646"/>
                  </a:cubicBezTo>
                  <a:cubicBezTo>
                    <a:pt x="5290" y="8646"/>
                    <a:pt x="5508" y="8578"/>
                    <a:pt x="5706" y="8467"/>
                  </a:cubicBezTo>
                  <a:lnTo>
                    <a:pt x="8059" y="7084"/>
                  </a:lnTo>
                  <a:cubicBezTo>
                    <a:pt x="8270" y="6966"/>
                    <a:pt x="8433" y="6780"/>
                    <a:pt x="8503" y="6544"/>
                  </a:cubicBezTo>
                  <a:cubicBezTo>
                    <a:pt x="8739" y="5760"/>
                    <a:pt x="7755" y="5257"/>
                    <a:pt x="7755" y="5257"/>
                  </a:cubicBezTo>
                  <a:cubicBezTo>
                    <a:pt x="8129" y="3840"/>
                    <a:pt x="7053" y="3559"/>
                    <a:pt x="7053" y="3559"/>
                  </a:cubicBezTo>
                  <a:cubicBezTo>
                    <a:pt x="7556" y="1803"/>
                    <a:pt x="6103" y="1696"/>
                    <a:pt x="6103" y="1696"/>
                  </a:cubicBezTo>
                  <a:cubicBezTo>
                    <a:pt x="6184" y="1300"/>
                    <a:pt x="5928" y="712"/>
                    <a:pt x="5928" y="712"/>
                  </a:cubicBezTo>
                  <a:cubicBezTo>
                    <a:pt x="5612" y="80"/>
                    <a:pt x="5111" y="1"/>
                    <a:pt x="48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66000" y="2052413"/>
              <a:ext cx="214750" cy="224450"/>
            </a:xfrm>
            <a:custGeom>
              <a:avLst/>
              <a:gdLst/>
              <a:ahLst/>
              <a:cxnLst/>
              <a:rect l="l" t="t" r="r" b="b"/>
              <a:pathLst>
                <a:path w="8590" h="8978" extrusionOk="0">
                  <a:moveTo>
                    <a:pt x="5588" y="967"/>
                  </a:moveTo>
                  <a:cubicBezTo>
                    <a:pt x="5590" y="969"/>
                    <a:pt x="5592" y="972"/>
                    <a:pt x="5593" y="975"/>
                  </a:cubicBezTo>
                  <a:lnTo>
                    <a:pt x="5593" y="975"/>
                  </a:lnTo>
                  <a:cubicBezTo>
                    <a:pt x="5591" y="973"/>
                    <a:pt x="5589" y="970"/>
                    <a:pt x="5588" y="967"/>
                  </a:cubicBezTo>
                  <a:close/>
                  <a:moveTo>
                    <a:pt x="6886" y="3918"/>
                  </a:moveTo>
                  <a:cubicBezTo>
                    <a:pt x="6897" y="3924"/>
                    <a:pt x="6903" y="3927"/>
                    <a:pt x="6906" y="3927"/>
                  </a:cubicBezTo>
                  <a:lnTo>
                    <a:pt x="6906" y="3927"/>
                  </a:lnTo>
                  <a:cubicBezTo>
                    <a:pt x="6899" y="3924"/>
                    <a:pt x="6893" y="3921"/>
                    <a:pt x="6886" y="3918"/>
                  </a:cubicBezTo>
                  <a:close/>
                  <a:moveTo>
                    <a:pt x="1785" y="5133"/>
                  </a:moveTo>
                  <a:lnTo>
                    <a:pt x="1785" y="5133"/>
                  </a:lnTo>
                  <a:cubicBezTo>
                    <a:pt x="1785" y="5133"/>
                    <a:pt x="1784" y="5135"/>
                    <a:pt x="1781" y="5141"/>
                  </a:cubicBezTo>
                  <a:lnTo>
                    <a:pt x="1781" y="5141"/>
                  </a:lnTo>
                  <a:cubicBezTo>
                    <a:pt x="1783" y="5140"/>
                    <a:pt x="1786" y="5133"/>
                    <a:pt x="1785" y="5133"/>
                  </a:cubicBezTo>
                  <a:close/>
                  <a:moveTo>
                    <a:pt x="4719" y="334"/>
                  </a:moveTo>
                  <a:cubicBezTo>
                    <a:pt x="4756" y="334"/>
                    <a:pt x="4778" y="334"/>
                    <a:pt x="4801" y="346"/>
                  </a:cubicBezTo>
                  <a:cubicBezTo>
                    <a:pt x="4807" y="346"/>
                    <a:pt x="4810" y="345"/>
                    <a:pt x="4812" y="345"/>
                  </a:cubicBezTo>
                  <a:lnTo>
                    <a:pt x="4812" y="345"/>
                  </a:lnTo>
                  <a:cubicBezTo>
                    <a:pt x="4813" y="345"/>
                    <a:pt x="4814" y="345"/>
                    <a:pt x="4815" y="346"/>
                  </a:cubicBezTo>
                  <a:lnTo>
                    <a:pt x="4860" y="346"/>
                  </a:lnTo>
                  <a:cubicBezTo>
                    <a:pt x="4896" y="357"/>
                    <a:pt x="4919" y="368"/>
                    <a:pt x="4955" y="379"/>
                  </a:cubicBezTo>
                  <a:cubicBezTo>
                    <a:pt x="4966" y="379"/>
                    <a:pt x="4989" y="379"/>
                    <a:pt x="5000" y="391"/>
                  </a:cubicBezTo>
                  <a:cubicBezTo>
                    <a:pt x="5011" y="391"/>
                    <a:pt x="5025" y="405"/>
                    <a:pt x="5037" y="405"/>
                  </a:cubicBezTo>
                  <a:cubicBezTo>
                    <a:pt x="5040" y="406"/>
                    <a:pt x="5041" y="407"/>
                    <a:pt x="5042" y="407"/>
                  </a:cubicBezTo>
                  <a:cubicBezTo>
                    <a:pt x="5044" y="407"/>
                    <a:pt x="5027" y="395"/>
                    <a:pt x="5029" y="395"/>
                  </a:cubicBezTo>
                  <a:lnTo>
                    <a:pt x="5029" y="395"/>
                  </a:lnTo>
                  <a:cubicBezTo>
                    <a:pt x="5030" y="395"/>
                    <a:pt x="5035" y="398"/>
                    <a:pt x="5048" y="405"/>
                  </a:cubicBezTo>
                  <a:cubicBezTo>
                    <a:pt x="5211" y="486"/>
                    <a:pt x="5340" y="579"/>
                    <a:pt x="5447" y="731"/>
                  </a:cubicBezTo>
                  <a:cubicBezTo>
                    <a:pt x="5481" y="778"/>
                    <a:pt x="5517" y="837"/>
                    <a:pt x="5551" y="896"/>
                  </a:cubicBezTo>
                  <a:cubicBezTo>
                    <a:pt x="5562" y="919"/>
                    <a:pt x="5574" y="941"/>
                    <a:pt x="5588" y="967"/>
                  </a:cubicBezTo>
                  <a:cubicBezTo>
                    <a:pt x="5587" y="966"/>
                    <a:pt x="5587" y="966"/>
                    <a:pt x="5587" y="966"/>
                  </a:cubicBezTo>
                  <a:lnTo>
                    <a:pt x="5587" y="966"/>
                  </a:lnTo>
                  <a:cubicBezTo>
                    <a:pt x="5587" y="966"/>
                    <a:pt x="5588" y="967"/>
                    <a:pt x="5588" y="967"/>
                  </a:cubicBezTo>
                  <a:lnTo>
                    <a:pt x="5588" y="967"/>
                  </a:lnTo>
                  <a:cubicBezTo>
                    <a:pt x="5588" y="967"/>
                    <a:pt x="5588" y="967"/>
                    <a:pt x="5588" y="967"/>
                  </a:cubicBezTo>
                  <a:lnTo>
                    <a:pt x="5588" y="967"/>
                  </a:lnTo>
                  <a:cubicBezTo>
                    <a:pt x="5592" y="980"/>
                    <a:pt x="5595" y="984"/>
                    <a:pt x="5596" y="984"/>
                  </a:cubicBezTo>
                  <a:cubicBezTo>
                    <a:pt x="5597" y="984"/>
                    <a:pt x="5596" y="980"/>
                    <a:pt x="5593" y="975"/>
                  </a:cubicBezTo>
                  <a:lnTo>
                    <a:pt x="5593" y="975"/>
                  </a:lnTo>
                  <a:cubicBezTo>
                    <a:pt x="5595" y="977"/>
                    <a:pt x="5597" y="978"/>
                    <a:pt x="5599" y="978"/>
                  </a:cubicBezTo>
                  <a:cubicBezTo>
                    <a:pt x="5599" y="1000"/>
                    <a:pt x="5610" y="1012"/>
                    <a:pt x="5610" y="1023"/>
                  </a:cubicBezTo>
                  <a:cubicBezTo>
                    <a:pt x="5633" y="1071"/>
                    <a:pt x="5644" y="1118"/>
                    <a:pt x="5658" y="1152"/>
                  </a:cubicBezTo>
                  <a:cubicBezTo>
                    <a:pt x="5728" y="1363"/>
                    <a:pt x="5798" y="1610"/>
                    <a:pt x="5762" y="1821"/>
                  </a:cubicBezTo>
                  <a:cubicBezTo>
                    <a:pt x="5739" y="1925"/>
                    <a:pt x="5798" y="2021"/>
                    <a:pt x="5914" y="2032"/>
                  </a:cubicBezTo>
                  <a:cubicBezTo>
                    <a:pt x="5950" y="2032"/>
                    <a:pt x="5984" y="2043"/>
                    <a:pt x="6009" y="2043"/>
                  </a:cubicBezTo>
                  <a:cubicBezTo>
                    <a:pt x="6054" y="2054"/>
                    <a:pt x="6102" y="2066"/>
                    <a:pt x="6150" y="2091"/>
                  </a:cubicBezTo>
                  <a:cubicBezTo>
                    <a:pt x="6161" y="2091"/>
                    <a:pt x="6172" y="2102"/>
                    <a:pt x="6183" y="2102"/>
                  </a:cubicBezTo>
                  <a:cubicBezTo>
                    <a:pt x="6189" y="2102"/>
                    <a:pt x="6196" y="2104"/>
                    <a:pt x="6203" y="2105"/>
                  </a:cubicBezTo>
                  <a:lnTo>
                    <a:pt x="6203" y="2105"/>
                  </a:lnTo>
                  <a:cubicBezTo>
                    <a:pt x="6201" y="2104"/>
                    <a:pt x="6198" y="2103"/>
                    <a:pt x="6195" y="2102"/>
                  </a:cubicBezTo>
                  <a:lnTo>
                    <a:pt x="6195" y="2102"/>
                  </a:lnTo>
                  <a:cubicBezTo>
                    <a:pt x="6199" y="2103"/>
                    <a:pt x="6202" y="2105"/>
                    <a:pt x="6206" y="2106"/>
                  </a:cubicBezTo>
                  <a:lnTo>
                    <a:pt x="6206" y="2106"/>
                  </a:lnTo>
                  <a:cubicBezTo>
                    <a:pt x="6205" y="2106"/>
                    <a:pt x="6204" y="2106"/>
                    <a:pt x="6203" y="2105"/>
                  </a:cubicBezTo>
                  <a:lnTo>
                    <a:pt x="6203" y="2105"/>
                  </a:lnTo>
                  <a:cubicBezTo>
                    <a:pt x="6206" y="2106"/>
                    <a:pt x="6209" y="2107"/>
                    <a:pt x="6211" y="2108"/>
                  </a:cubicBezTo>
                  <a:lnTo>
                    <a:pt x="6211" y="2108"/>
                  </a:lnTo>
                  <a:cubicBezTo>
                    <a:pt x="6209" y="2108"/>
                    <a:pt x="6208" y="2107"/>
                    <a:pt x="6206" y="2106"/>
                  </a:cubicBezTo>
                  <a:lnTo>
                    <a:pt x="6206" y="2106"/>
                  </a:lnTo>
                  <a:cubicBezTo>
                    <a:pt x="6216" y="2109"/>
                    <a:pt x="6224" y="2112"/>
                    <a:pt x="6223" y="2112"/>
                  </a:cubicBezTo>
                  <a:cubicBezTo>
                    <a:pt x="6222" y="2112"/>
                    <a:pt x="6219" y="2111"/>
                    <a:pt x="6211" y="2108"/>
                  </a:cubicBezTo>
                  <a:lnTo>
                    <a:pt x="6211" y="2108"/>
                  </a:lnTo>
                  <a:cubicBezTo>
                    <a:pt x="6239" y="2120"/>
                    <a:pt x="6259" y="2138"/>
                    <a:pt x="6290" y="2147"/>
                  </a:cubicBezTo>
                  <a:cubicBezTo>
                    <a:pt x="6346" y="2172"/>
                    <a:pt x="6405" y="2217"/>
                    <a:pt x="6453" y="2254"/>
                  </a:cubicBezTo>
                  <a:cubicBezTo>
                    <a:pt x="6443" y="2244"/>
                    <a:pt x="6439" y="2240"/>
                    <a:pt x="6440" y="2240"/>
                  </a:cubicBezTo>
                  <a:lnTo>
                    <a:pt x="6440" y="2240"/>
                  </a:lnTo>
                  <a:cubicBezTo>
                    <a:pt x="6440" y="2240"/>
                    <a:pt x="6468" y="2265"/>
                    <a:pt x="6476" y="2265"/>
                  </a:cubicBezTo>
                  <a:cubicBezTo>
                    <a:pt x="6487" y="2276"/>
                    <a:pt x="6501" y="2288"/>
                    <a:pt x="6512" y="2302"/>
                  </a:cubicBezTo>
                  <a:cubicBezTo>
                    <a:pt x="6546" y="2324"/>
                    <a:pt x="6571" y="2358"/>
                    <a:pt x="6594" y="2394"/>
                  </a:cubicBezTo>
                  <a:cubicBezTo>
                    <a:pt x="6605" y="2394"/>
                    <a:pt x="6605" y="2406"/>
                    <a:pt x="6616" y="2417"/>
                  </a:cubicBezTo>
                  <a:cubicBezTo>
                    <a:pt x="6616" y="2409"/>
                    <a:pt x="6606" y="2396"/>
                    <a:pt x="6606" y="2396"/>
                  </a:cubicBezTo>
                  <a:lnTo>
                    <a:pt x="6606" y="2396"/>
                  </a:lnTo>
                  <a:cubicBezTo>
                    <a:pt x="6607" y="2396"/>
                    <a:pt x="6609" y="2399"/>
                    <a:pt x="6616" y="2406"/>
                  </a:cubicBezTo>
                  <a:cubicBezTo>
                    <a:pt x="6627" y="2428"/>
                    <a:pt x="6642" y="2442"/>
                    <a:pt x="6653" y="2465"/>
                  </a:cubicBezTo>
                  <a:cubicBezTo>
                    <a:pt x="6675" y="2498"/>
                    <a:pt x="6698" y="2546"/>
                    <a:pt x="6712" y="2583"/>
                  </a:cubicBezTo>
                  <a:cubicBezTo>
                    <a:pt x="6723" y="2594"/>
                    <a:pt x="6723" y="2594"/>
                    <a:pt x="6723" y="2605"/>
                  </a:cubicBezTo>
                  <a:cubicBezTo>
                    <a:pt x="6719" y="2594"/>
                    <a:pt x="6718" y="2589"/>
                    <a:pt x="6718" y="2589"/>
                  </a:cubicBezTo>
                  <a:lnTo>
                    <a:pt x="6718" y="2589"/>
                  </a:lnTo>
                  <a:cubicBezTo>
                    <a:pt x="6718" y="2589"/>
                    <a:pt x="6723" y="2609"/>
                    <a:pt x="6723" y="2616"/>
                  </a:cubicBezTo>
                  <a:cubicBezTo>
                    <a:pt x="6734" y="2628"/>
                    <a:pt x="6746" y="2653"/>
                    <a:pt x="6746" y="2675"/>
                  </a:cubicBezTo>
                  <a:cubicBezTo>
                    <a:pt x="6768" y="2723"/>
                    <a:pt x="6782" y="2779"/>
                    <a:pt x="6782" y="2827"/>
                  </a:cubicBezTo>
                  <a:cubicBezTo>
                    <a:pt x="6793" y="2838"/>
                    <a:pt x="6793" y="2850"/>
                    <a:pt x="6793" y="2864"/>
                  </a:cubicBezTo>
                  <a:lnTo>
                    <a:pt x="6793" y="2886"/>
                  </a:lnTo>
                  <a:cubicBezTo>
                    <a:pt x="6805" y="2920"/>
                    <a:pt x="6805" y="2957"/>
                    <a:pt x="6805" y="2990"/>
                  </a:cubicBezTo>
                  <a:lnTo>
                    <a:pt x="6805" y="3201"/>
                  </a:lnTo>
                  <a:cubicBezTo>
                    <a:pt x="6793" y="3367"/>
                    <a:pt x="6757" y="3530"/>
                    <a:pt x="6712" y="3682"/>
                  </a:cubicBezTo>
                  <a:cubicBezTo>
                    <a:pt x="6686" y="3777"/>
                    <a:pt x="6734" y="3870"/>
                    <a:pt x="6827" y="3892"/>
                  </a:cubicBezTo>
                  <a:lnTo>
                    <a:pt x="6852" y="3892"/>
                  </a:lnTo>
                  <a:cubicBezTo>
                    <a:pt x="6864" y="3904"/>
                    <a:pt x="6875" y="3904"/>
                    <a:pt x="6875" y="3904"/>
                  </a:cubicBezTo>
                  <a:cubicBezTo>
                    <a:pt x="6898" y="3913"/>
                    <a:pt x="6912" y="3927"/>
                    <a:pt x="6906" y="3927"/>
                  </a:cubicBezTo>
                  <a:cubicBezTo>
                    <a:pt x="6906" y="3927"/>
                    <a:pt x="6906" y="3927"/>
                    <a:pt x="6906" y="3927"/>
                  </a:cubicBezTo>
                  <a:lnTo>
                    <a:pt x="6906" y="3927"/>
                  </a:lnTo>
                  <a:cubicBezTo>
                    <a:pt x="6971" y="3958"/>
                    <a:pt x="7044" y="3993"/>
                    <a:pt x="7108" y="4044"/>
                  </a:cubicBezTo>
                  <a:cubicBezTo>
                    <a:pt x="7114" y="4047"/>
                    <a:pt x="7116" y="4048"/>
                    <a:pt x="7117" y="4048"/>
                  </a:cubicBezTo>
                  <a:cubicBezTo>
                    <a:pt x="7119" y="4048"/>
                    <a:pt x="7097" y="4033"/>
                    <a:pt x="7097" y="4033"/>
                  </a:cubicBezTo>
                  <a:lnTo>
                    <a:pt x="7097" y="4033"/>
                  </a:lnTo>
                  <a:cubicBezTo>
                    <a:pt x="7108" y="4033"/>
                    <a:pt x="7108" y="4044"/>
                    <a:pt x="7119" y="4044"/>
                  </a:cubicBezTo>
                  <a:lnTo>
                    <a:pt x="7145" y="4069"/>
                  </a:lnTo>
                  <a:lnTo>
                    <a:pt x="7215" y="4140"/>
                  </a:lnTo>
                  <a:cubicBezTo>
                    <a:pt x="7237" y="4162"/>
                    <a:pt x="7260" y="4185"/>
                    <a:pt x="7274" y="4210"/>
                  </a:cubicBezTo>
                  <a:cubicBezTo>
                    <a:pt x="7279" y="4215"/>
                    <a:pt x="7281" y="4216"/>
                    <a:pt x="7281" y="4216"/>
                  </a:cubicBezTo>
                  <a:cubicBezTo>
                    <a:pt x="7281" y="4216"/>
                    <a:pt x="7282" y="4216"/>
                    <a:pt x="7282" y="4216"/>
                  </a:cubicBezTo>
                  <a:lnTo>
                    <a:pt x="7282" y="4216"/>
                  </a:lnTo>
                  <a:cubicBezTo>
                    <a:pt x="7283" y="4218"/>
                    <a:pt x="7284" y="4219"/>
                    <a:pt x="7285" y="4221"/>
                  </a:cubicBezTo>
                  <a:cubicBezTo>
                    <a:pt x="7296" y="4232"/>
                    <a:pt x="7308" y="4244"/>
                    <a:pt x="7319" y="4269"/>
                  </a:cubicBezTo>
                  <a:cubicBezTo>
                    <a:pt x="7330" y="4292"/>
                    <a:pt x="7355" y="4325"/>
                    <a:pt x="7367" y="4351"/>
                  </a:cubicBezTo>
                  <a:cubicBezTo>
                    <a:pt x="7378" y="4373"/>
                    <a:pt x="7389" y="4384"/>
                    <a:pt x="7389" y="4396"/>
                  </a:cubicBezTo>
                  <a:lnTo>
                    <a:pt x="7400" y="4432"/>
                  </a:lnTo>
                  <a:cubicBezTo>
                    <a:pt x="7437" y="4514"/>
                    <a:pt x="7459" y="4595"/>
                    <a:pt x="7471" y="4677"/>
                  </a:cubicBezTo>
                  <a:cubicBezTo>
                    <a:pt x="7469" y="4675"/>
                    <a:pt x="7469" y="4675"/>
                    <a:pt x="7468" y="4675"/>
                  </a:cubicBezTo>
                  <a:lnTo>
                    <a:pt x="7468" y="4675"/>
                  </a:lnTo>
                  <a:cubicBezTo>
                    <a:pt x="7462" y="4675"/>
                    <a:pt x="7471" y="4714"/>
                    <a:pt x="7471" y="4724"/>
                  </a:cubicBezTo>
                  <a:lnTo>
                    <a:pt x="7471" y="4806"/>
                  </a:lnTo>
                  <a:cubicBezTo>
                    <a:pt x="7485" y="4865"/>
                    <a:pt x="7471" y="4924"/>
                    <a:pt x="7471" y="4983"/>
                  </a:cubicBezTo>
                  <a:cubicBezTo>
                    <a:pt x="7459" y="5112"/>
                    <a:pt x="7437" y="5253"/>
                    <a:pt x="7400" y="5379"/>
                  </a:cubicBezTo>
                  <a:cubicBezTo>
                    <a:pt x="7378" y="5449"/>
                    <a:pt x="7414" y="5534"/>
                    <a:pt x="7471" y="5567"/>
                  </a:cubicBezTo>
                  <a:cubicBezTo>
                    <a:pt x="7518" y="5590"/>
                    <a:pt x="7555" y="5615"/>
                    <a:pt x="7589" y="5638"/>
                  </a:cubicBezTo>
                  <a:cubicBezTo>
                    <a:pt x="7625" y="5649"/>
                    <a:pt x="7659" y="5674"/>
                    <a:pt x="7695" y="5697"/>
                  </a:cubicBezTo>
                  <a:cubicBezTo>
                    <a:pt x="7707" y="5708"/>
                    <a:pt x="7707" y="5719"/>
                    <a:pt x="7718" y="5719"/>
                  </a:cubicBezTo>
                  <a:cubicBezTo>
                    <a:pt x="7722" y="5723"/>
                    <a:pt x="7724" y="5726"/>
                    <a:pt x="7726" y="5728"/>
                  </a:cubicBezTo>
                  <a:lnTo>
                    <a:pt x="7726" y="5728"/>
                  </a:lnTo>
                  <a:cubicBezTo>
                    <a:pt x="7721" y="5725"/>
                    <a:pt x="7719" y="5724"/>
                    <a:pt x="7718" y="5724"/>
                  </a:cubicBezTo>
                  <a:lnTo>
                    <a:pt x="7718" y="5724"/>
                  </a:lnTo>
                  <a:cubicBezTo>
                    <a:pt x="7716" y="5724"/>
                    <a:pt x="7727" y="5734"/>
                    <a:pt x="7729" y="5734"/>
                  </a:cubicBezTo>
                  <a:cubicBezTo>
                    <a:pt x="7730" y="5734"/>
                    <a:pt x="7729" y="5732"/>
                    <a:pt x="7726" y="5728"/>
                  </a:cubicBezTo>
                  <a:lnTo>
                    <a:pt x="7726" y="5728"/>
                  </a:lnTo>
                  <a:cubicBezTo>
                    <a:pt x="7727" y="5729"/>
                    <a:pt x="7728" y="5730"/>
                    <a:pt x="7729" y="5731"/>
                  </a:cubicBezTo>
                  <a:cubicBezTo>
                    <a:pt x="7752" y="5756"/>
                    <a:pt x="7777" y="5778"/>
                    <a:pt x="7811" y="5790"/>
                  </a:cubicBezTo>
                  <a:cubicBezTo>
                    <a:pt x="7906" y="5885"/>
                    <a:pt x="7988" y="5978"/>
                    <a:pt x="8047" y="6059"/>
                  </a:cubicBezTo>
                  <a:cubicBezTo>
                    <a:pt x="8069" y="6096"/>
                    <a:pt x="8081" y="6118"/>
                    <a:pt x="8103" y="6152"/>
                  </a:cubicBezTo>
                  <a:cubicBezTo>
                    <a:pt x="8103" y="6166"/>
                    <a:pt x="8117" y="6177"/>
                    <a:pt x="8128" y="6200"/>
                  </a:cubicBezTo>
                  <a:cubicBezTo>
                    <a:pt x="8128" y="6200"/>
                    <a:pt x="8135" y="6214"/>
                    <a:pt x="8133" y="6214"/>
                  </a:cubicBezTo>
                  <a:cubicBezTo>
                    <a:pt x="8132" y="6214"/>
                    <a:pt x="8131" y="6213"/>
                    <a:pt x="8128" y="6211"/>
                  </a:cubicBezTo>
                  <a:lnTo>
                    <a:pt x="8128" y="6211"/>
                  </a:lnTo>
                  <a:cubicBezTo>
                    <a:pt x="8151" y="6270"/>
                    <a:pt x="8173" y="6363"/>
                    <a:pt x="8187" y="6399"/>
                  </a:cubicBezTo>
                  <a:cubicBezTo>
                    <a:pt x="8210" y="6692"/>
                    <a:pt x="8047" y="6962"/>
                    <a:pt x="7788" y="7113"/>
                  </a:cubicBezTo>
                  <a:cubicBezTo>
                    <a:pt x="7695" y="7172"/>
                    <a:pt x="7600" y="7231"/>
                    <a:pt x="7496" y="7276"/>
                  </a:cubicBezTo>
                  <a:cubicBezTo>
                    <a:pt x="6816" y="7687"/>
                    <a:pt x="6124" y="8097"/>
                    <a:pt x="5433" y="8496"/>
                  </a:cubicBezTo>
                  <a:cubicBezTo>
                    <a:pt x="5270" y="8589"/>
                    <a:pt x="5082" y="8648"/>
                    <a:pt x="4896" y="8648"/>
                  </a:cubicBezTo>
                  <a:cubicBezTo>
                    <a:pt x="4789" y="8648"/>
                    <a:pt x="4697" y="8637"/>
                    <a:pt x="4604" y="8611"/>
                  </a:cubicBezTo>
                  <a:cubicBezTo>
                    <a:pt x="4590" y="8611"/>
                    <a:pt x="4590" y="8600"/>
                    <a:pt x="4579" y="8600"/>
                  </a:cubicBezTo>
                  <a:cubicBezTo>
                    <a:pt x="4570" y="8600"/>
                    <a:pt x="4530" y="8586"/>
                    <a:pt x="4539" y="8586"/>
                  </a:cubicBezTo>
                  <a:cubicBezTo>
                    <a:pt x="4541" y="8586"/>
                    <a:pt x="4547" y="8587"/>
                    <a:pt x="4556" y="8589"/>
                  </a:cubicBezTo>
                  <a:cubicBezTo>
                    <a:pt x="4520" y="8578"/>
                    <a:pt x="4497" y="8566"/>
                    <a:pt x="4463" y="8555"/>
                  </a:cubicBezTo>
                  <a:lnTo>
                    <a:pt x="4438" y="8530"/>
                  </a:lnTo>
                  <a:lnTo>
                    <a:pt x="4427" y="8519"/>
                  </a:lnTo>
                  <a:lnTo>
                    <a:pt x="4393" y="8485"/>
                  </a:lnTo>
                  <a:lnTo>
                    <a:pt x="4379" y="8471"/>
                  </a:lnTo>
                  <a:cubicBezTo>
                    <a:pt x="4368" y="8460"/>
                    <a:pt x="4368" y="8448"/>
                    <a:pt x="4357" y="8437"/>
                  </a:cubicBezTo>
                  <a:cubicBezTo>
                    <a:pt x="4357" y="8426"/>
                    <a:pt x="4345" y="8415"/>
                    <a:pt x="4345" y="8401"/>
                  </a:cubicBezTo>
                  <a:cubicBezTo>
                    <a:pt x="4345" y="8389"/>
                    <a:pt x="4345" y="8389"/>
                    <a:pt x="4334" y="8378"/>
                  </a:cubicBezTo>
                  <a:cubicBezTo>
                    <a:pt x="4334" y="8369"/>
                    <a:pt x="4327" y="8333"/>
                    <a:pt x="4329" y="8333"/>
                  </a:cubicBezTo>
                  <a:lnTo>
                    <a:pt x="4329" y="8333"/>
                  </a:lnTo>
                  <a:cubicBezTo>
                    <a:pt x="4330" y="8333"/>
                    <a:pt x="4331" y="8336"/>
                    <a:pt x="4334" y="8344"/>
                  </a:cubicBezTo>
                  <a:cubicBezTo>
                    <a:pt x="4298" y="8145"/>
                    <a:pt x="4379" y="7934"/>
                    <a:pt x="4463" y="7757"/>
                  </a:cubicBezTo>
                  <a:cubicBezTo>
                    <a:pt x="4520" y="7642"/>
                    <a:pt x="4449" y="7512"/>
                    <a:pt x="4323" y="7501"/>
                  </a:cubicBezTo>
                  <a:cubicBezTo>
                    <a:pt x="4253" y="7501"/>
                    <a:pt x="4194" y="7501"/>
                    <a:pt x="4123" y="7487"/>
                  </a:cubicBezTo>
                  <a:lnTo>
                    <a:pt x="4042" y="7487"/>
                  </a:lnTo>
                  <a:cubicBezTo>
                    <a:pt x="4018" y="7481"/>
                    <a:pt x="4021" y="7481"/>
                    <a:pt x="4026" y="7481"/>
                  </a:cubicBezTo>
                  <a:cubicBezTo>
                    <a:pt x="4032" y="7481"/>
                    <a:pt x="4040" y="7481"/>
                    <a:pt x="4028" y="7476"/>
                  </a:cubicBezTo>
                  <a:lnTo>
                    <a:pt x="3972" y="7476"/>
                  </a:lnTo>
                  <a:cubicBezTo>
                    <a:pt x="3887" y="7465"/>
                    <a:pt x="3817" y="7442"/>
                    <a:pt x="3735" y="7431"/>
                  </a:cubicBezTo>
                  <a:cubicBezTo>
                    <a:pt x="3657" y="7407"/>
                    <a:pt x="3579" y="7375"/>
                    <a:pt x="3511" y="7350"/>
                  </a:cubicBezTo>
                  <a:lnTo>
                    <a:pt x="3511" y="7350"/>
                  </a:lnTo>
                  <a:cubicBezTo>
                    <a:pt x="3504" y="7346"/>
                    <a:pt x="3480" y="7335"/>
                    <a:pt x="3480" y="7335"/>
                  </a:cubicBezTo>
                  <a:cubicBezTo>
                    <a:pt x="3454" y="7324"/>
                    <a:pt x="3443" y="7313"/>
                    <a:pt x="3421" y="7313"/>
                  </a:cubicBezTo>
                  <a:cubicBezTo>
                    <a:pt x="3384" y="7290"/>
                    <a:pt x="3350" y="7265"/>
                    <a:pt x="3314" y="7243"/>
                  </a:cubicBezTo>
                  <a:cubicBezTo>
                    <a:pt x="3307" y="7236"/>
                    <a:pt x="3301" y="7233"/>
                    <a:pt x="3296" y="7232"/>
                  </a:cubicBezTo>
                  <a:lnTo>
                    <a:pt x="3296" y="7232"/>
                  </a:lnTo>
                  <a:cubicBezTo>
                    <a:pt x="3297" y="7231"/>
                    <a:pt x="3296" y="7227"/>
                    <a:pt x="3291" y="7220"/>
                  </a:cubicBezTo>
                  <a:cubicBezTo>
                    <a:pt x="3280" y="7206"/>
                    <a:pt x="3255" y="7195"/>
                    <a:pt x="3244" y="7184"/>
                  </a:cubicBezTo>
                  <a:cubicBezTo>
                    <a:pt x="3232" y="7172"/>
                    <a:pt x="3221" y="7161"/>
                    <a:pt x="3210" y="7150"/>
                  </a:cubicBezTo>
                  <a:cubicBezTo>
                    <a:pt x="3199" y="7136"/>
                    <a:pt x="3199" y="7136"/>
                    <a:pt x="3185" y="7125"/>
                  </a:cubicBezTo>
                  <a:cubicBezTo>
                    <a:pt x="3173" y="7113"/>
                    <a:pt x="3173" y="7091"/>
                    <a:pt x="3162" y="7080"/>
                  </a:cubicBezTo>
                  <a:cubicBezTo>
                    <a:pt x="3154" y="7069"/>
                    <a:pt x="3140" y="7037"/>
                    <a:pt x="3137" y="7037"/>
                  </a:cubicBezTo>
                  <a:lnTo>
                    <a:pt x="3137" y="7037"/>
                  </a:lnTo>
                  <a:cubicBezTo>
                    <a:pt x="3136" y="7037"/>
                    <a:pt x="3136" y="7042"/>
                    <a:pt x="3140" y="7054"/>
                  </a:cubicBezTo>
                  <a:cubicBezTo>
                    <a:pt x="3128" y="7009"/>
                    <a:pt x="3114" y="6973"/>
                    <a:pt x="3114" y="6939"/>
                  </a:cubicBezTo>
                  <a:lnTo>
                    <a:pt x="3114" y="6891"/>
                  </a:lnTo>
                  <a:cubicBezTo>
                    <a:pt x="3103" y="6869"/>
                    <a:pt x="3114" y="6843"/>
                    <a:pt x="3114" y="6821"/>
                  </a:cubicBezTo>
                  <a:lnTo>
                    <a:pt x="3114" y="6810"/>
                  </a:lnTo>
                  <a:lnTo>
                    <a:pt x="3114" y="6762"/>
                  </a:lnTo>
                  <a:cubicBezTo>
                    <a:pt x="3128" y="6739"/>
                    <a:pt x="3140" y="6703"/>
                    <a:pt x="3140" y="6680"/>
                  </a:cubicBezTo>
                  <a:cubicBezTo>
                    <a:pt x="3185" y="6540"/>
                    <a:pt x="3255" y="6411"/>
                    <a:pt x="3350" y="6281"/>
                  </a:cubicBezTo>
                  <a:cubicBezTo>
                    <a:pt x="3407" y="6182"/>
                    <a:pt x="3332" y="6025"/>
                    <a:pt x="3224" y="6025"/>
                  </a:cubicBezTo>
                  <a:cubicBezTo>
                    <a:pt x="3219" y="6025"/>
                    <a:pt x="3214" y="6025"/>
                    <a:pt x="3210" y="6026"/>
                  </a:cubicBezTo>
                  <a:cubicBezTo>
                    <a:pt x="3128" y="6037"/>
                    <a:pt x="3044" y="6037"/>
                    <a:pt x="2974" y="6037"/>
                  </a:cubicBezTo>
                  <a:lnTo>
                    <a:pt x="2729" y="6037"/>
                  </a:lnTo>
                  <a:cubicBezTo>
                    <a:pt x="2707" y="6026"/>
                    <a:pt x="2681" y="6026"/>
                    <a:pt x="2670" y="6026"/>
                  </a:cubicBezTo>
                  <a:lnTo>
                    <a:pt x="2637" y="6026"/>
                  </a:lnTo>
                  <a:cubicBezTo>
                    <a:pt x="2631" y="6026"/>
                    <a:pt x="2621" y="6024"/>
                    <a:pt x="2613" y="6022"/>
                  </a:cubicBezTo>
                  <a:lnTo>
                    <a:pt x="2613" y="6022"/>
                  </a:lnTo>
                  <a:cubicBezTo>
                    <a:pt x="2602" y="6018"/>
                    <a:pt x="2574" y="6012"/>
                    <a:pt x="2566" y="6012"/>
                  </a:cubicBezTo>
                  <a:cubicBezTo>
                    <a:pt x="2541" y="6012"/>
                    <a:pt x="2518" y="6000"/>
                    <a:pt x="2482" y="6000"/>
                  </a:cubicBezTo>
                  <a:cubicBezTo>
                    <a:pt x="2389" y="5978"/>
                    <a:pt x="2296" y="5955"/>
                    <a:pt x="2201" y="5919"/>
                  </a:cubicBezTo>
                  <a:lnTo>
                    <a:pt x="2201" y="5919"/>
                  </a:lnTo>
                  <a:cubicBezTo>
                    <a:pt x="2209" y="5921"/>
                    <a:pt x="2212" y="5922"/>
                    <a:pt x="2213" y="5922"/>
                  </a:cubicBezTo>
                  <a:cubicBezTo>
                    <a:pt x="2215" y="5922"/>
                    <a:pt x="2203" y="5917"/>
                    <a:pt x="2198" y="5916"/>
                  </a:cubicBezTo>
                  <a:lnTo>
                    <a:pt x="2198" y="5916"/>
                  </a:lnTo>
                  <a:cubicBezTo>
                    <a:pt x="2199" y="5917"/>
                    <a:pt x="2200" y="5918"/>
                    <a:pt x="2201" y="5919"/>
                  </a:cubicBezTo>
                  <a:cubicBezTo>
                    <a:pt x="2196" y="5916"/>
                    <a:pt x="2195" y="5916"/>
                    <a:pt x="2196" y="5916"/>
                  </a:cubicBezTo>
                  <a:lnTo>
                    <a:pt x="2196" y="5916"/>
                  </a:lnTo>
                  <a:cubicBezTo>
                    <a:pt x="2196" y="5916"/>
                    <a:pt x="2197" y="5916"/>
                    <a:pt x="2198" y="5916"/>
                  </a:cubicBezTo>
                  <a:lnTo>
                    <a:pt x="2198" y="5916"/>
                  </a:lnTo>
                  <a:cubicBezTo>
                    <a:pt x="2188" y="5907"/>
                    <a:pt x="2177" y="5907"/>
                    <a:pt x="2167" y="5896"/>
                  </a:cubicBezTo>
                  <a:cubicBezTo>
                    <a:pt x="2145" y="5885"/>
                    <a:pt x="2119" y="5871"/>
                    <a:pt x="2108" y="5860"/>
                  </a:cubicBezTo>
                  <a:cubicBezTo>
                    <a:pt x="2086" y="5849"/>
                    <a:pt x="2060" y="5837"/>
                    <a:pt x="2049" y="5826"/>
                  </a:cubicBezTo>
                  <a:cubicBezTo>
                    <a:pt x="2038" y="5826"/>
                    <a:pt x="2027" y="5815"/>
                    <a:pt x="2015" y="5801"/>
                  </a:cubicBezTo>
                  <a:cubicBezTo>
                    <a:pt x="2012" y="5799"/>
                    <a:pt x="2010" y="5799"/>
                    <a:pt x="2009" y="5799"/>
                  </a:cubicBezTo>
                  <a:lnTo>
                    <a:pt x="2009" y="5799"/>
                  </a:lnTo>
                  <a:cubicBezTo>
                    <a:pt x="2004" y="5799"/>
                    <a:pt x="2017" y="5810"/>
                    <a:pt x="2017" y="5810"/>
                  </a:cubicBezTo>
                  <a:cubicBezTo>
                    <a:pt x="2016" y="5810"/>
                    <a:pt x="2013" y="5808"/>
                    <a:pt x="2004" y="5801"/>
                  </a:cubicBezTo>
                  <a:cubicBezTo>
                    <a:pt x="1968" y="5767"/>
                    <a:pt x="1934" y="5731"/>
                    <a:pt x="1909" y="5697"/>
                  </a:cubicBezTo>
                  <a:cubicBezTo>
                    <a:pt x="1901" y="5689"/>
                    <a:pt x="1899" y="5687"/>
                    <a:pt x="1898" y="5687"/>
                  </a:cubicBezTo>
                  <a:lnTo>
                    <a:pt x="1898" y="5687"/>
                  </a:lnTo>
                  <a:cubicBezTo>
                    <a:pt x="1897" y="5687"/>
                    <a:pt x="1905" y="5697"/>
                    <a:pt x="1897" y="5697"/>
                  </a:cubicBezTo>
                  <a:cubicBezTo>
                    <a:pt x="1897" y="5686"/>
                    <a:pt x="1886" y="5674"/>
                    <a:pt x="1886" y="5674"/>
                  </a:cubicBezTo>
                  <a:cubicBezTo>
                    <a:pt x="1864" y="5649"/>
                    <a:pt x="1850" y="5627"/>
                    <a:pt x="1838" y="5604"/>
                  </a:cubicBezTo>
                  <a:cubicBezTo>
                    <a:pt x="1838" y="5590"/>
                    <a:pt x="1827" y="5579"/>
                    <a:pt x="1827" y="5567"/>
                  </a:cubicBezTo>
                  <a:cubicBezTo>
                    <a:pt x="1816" y="5534"/>
                    <a:pt x="1805" y="5508"/>
                    <a:pt x="1793" y="5475"/>
                  </a:cubicBezTo>
                  <a:cubicBezTo>
                    <a:pt x="1793" y="5449"/>
                    <a:pt x="1779" y="5427"/>
                    <a:pt x="1779" y="5404"/>
                  </a:cubicBezTo>
                  <a:lnTo>
                    <a:pt x="1779" y="5393"/>
                  </a:lnTo>
                  <a:lnTo>
                    <a:pt x="1779" y="5345"/>
                  </a:lnTo>
                  <a:lnTo>
                    <a:pt x="1779" y="5227"/>
                  </a:lnTo>
                  <a:lnTo>
                    <a:pt x="1779" y="5168"/>
                  </a:lnTo>
                  <a:lnTo>
                    <a:pt x="1779" y="5146"/>
                  </a:lnTo>
                  <a:cubicBezTo>
                    <a:pt x="1780" y="5144"/>
                    <a:pt x="1781" y="5143"/>
                    <a:pt x="1781" y="5141"/>
                  </a:cubicBezTo>
                  <a:lnTo>
                    <a:pt x="1781" y="5141"/>
                  </a:lnTo>
                  <a:cubicBezTo>
                    <a:pt x="1781" y="5141"/>
                    <a:pt x="1781" y="5141"/>
                    <a:pt x="1781" y="5141"/>
                  </a:cubicBezTo>
                  <a:cubicBezTo>
                    <a:pt x="1780" y="5141"/>
                    <a:pt x="1779" y="5140"/>
                    <a:pt x="1779" y="5135"/>
                  </a:cubicBezTo>
                  <a:cubicBezTo>
                    <a:pt x="1805" y="5042"/>
                    <a:pt x="1816" y="4958"/>
                    <a:pt x="1850" y="4865"/>
                  </a:cubicBezTo>
                  <a:cubicBezTo>
                    <a:pt x="1920" y="4643"/>
                    <a:pt x="2027" y="4421"/>
                    <a:pt x="2145" y="4210"/>
                  </a:cubicBezTo>
                  <a:cubicBezTo>
                    <a:pt x="2190" y="4140"/>
                    <a:pt x="2167" y="4033"/>
                    <a:pt x="2086" y="3988"/>
                  </a:cubicBezTo>
                  <a:cubicBezTo>
                    <a:pt x="2059" y="3973"/>
                    <a:pt x="2032" y="3966"/>
                    <a:pt x="2004" y="3966"/>
                  </a:cubicBezTo>
                  <a:cubicBezTo>
                    <a:pt x="1975" y="3966"/>
                    <a:pt x="1945" y="3974"/>
                    <a:pt x="1918" y="3988"/>
                  </a:cubicBezTo>
                  <a:lnTo>
                    <a:pt x="1918" y="3988"/>
                  </a:lnTo>
                  <a:cubicBezTo>
                    <a:pt x="1919" y="3988"/>
                    <a:pt x="1919" y="3988"/>
                    <a:pt x="1920" y="3988"/>
                  </a:cubicBezTo>
                  <a:lnTo>
                    <a:pt x="1920" y="3988"/>
                  </a:lnTo>
                  <a:cubicBezTo>
                    <a:pt x="1920" y="3988"/>
                    <a:pt x="1910" y="3998"/>
                    <a:pt x="1900" y="3999"/>
                  </a:cubicBezTo>
                  <a:lnTo>
                    <a:pt x="1900" y="3999"/>
                  </a:lnTo>
                  <a:cubicBezTo>
                    <a:pt x="1906" y="3995"/>
                    <a:pt x="1912" y="3991"/>
                    <a:pt x="1918" y="3988"/>
                  </a:cubicBezTo>
                  <a:lnTo>
                    <a:pt x="1918" y="3988"/>
                  </a:lnTo>
                  <a:cubicBezTo>
                    <a:pt x="1913" y="3989"/>
                    <a:pt x="1906" y="3993"/>
                    <a:pt x="1899" y="3999"/>
                  </a:cubicBezTo>
                  <a:lnTo>
                    <a:pt x="1899" y="3999"/>
                  </a:lnTo>
                  <a:cubicBezTo>
                    <a:pt x="1899" y="3999"/>
                    <a:pt x="1900" y="3999"/>
                    <a:pt x="1900" y="3999"/>
                  </a:cubicBezTo>
                  <a:lnTo>
                    <a:pt x="1900" y="3999"/>
                  </a:lnTo>
                  <a:cubicBezTo>
                    <a:pt x="1899" y="4000"/>
                    <a:pt x="1897" y="4001"/>
                    <a:pt x="1896" y="4002"/>
                  </a:cubicBezTo>
                  <a:lnTo>
                    <a:pt x="1896" y="4002"/>
                  </a:lnTo>
                  <a:cubicBezTo>
                    <a:pt x="1897" y="4001"/>
                    <a:pt x="1898" y="4000"/>
                    <a:pt x="1899" y="3999"/>
                  </a:cubicBezTo>
                  <a:lnTo>
                    <a:pt x="1899" y="3999"/>
                  </a:lnTo>
                  <a:cubicBezTo>
                    <a:pt x="1898" y="3999"/>
                    <a:pt x="1898" y="3999"/>
                    <a:pt x="1897" y="3999"/>
                  </a:cubicBezTo>
                  <a:cubicBezTo>
                    <a:pt x="1897" y="3999"/>
                    <a:pt x="1876" y="4004"/>
                    <a:pt x="1869" y="4004"/>
                  </a:cubicBezTo>
                  <a:cubicBezTo>
                    <a:pt x="1866" y="4004"/>
                    <a:pt x="1866" y="4003"/>
                    <a:pt x="1875" y="3999"/>
                  </a:cubicBezTo>
                  <a:lnTo>
                    <a:pt x="1875" y="3999"/>
                  </a:lnTo>
                  <a:cubicBezTo>
                    <a:pt x="1875" y="3999"/>
                    <a:pt x="1827" y="4010"/>
                    <a:pt x="1816" y="4010"/>
                  </a:cubicBezTo>
                  <a:lnTo>
                    <a:pt x="1746" y="4010"/>
                  </a:lnTo>
                  <a:cubicBezTo>
                    <a:pt x="1675" y="4022"/>
                    <a:pt x="1605" y="4022"/>
                    <a:pt x="1535" y="4022"/>
                  </a:cubicBezTo>
                  <a:cubicBezTo>
                    <a:pt x="1439" y="4025"/>
                    <a:pt x="1343" y="4029"/>
                    <a:pt x="1247" y="4029"/>
                  </a:cubicBezTo>
                  <a:cubicBezTo>
                    <a:pt x="1051" y="4029"/>
                    <a:pt x="858" y="4014"/>
                    <a:pt x="669" y="3951"/>
                  </a:cubicBezTo>
                  <a:cubicBezTo>
                    <a:pt x="585" y="3918"/>
                    <a:pt x="503" y="3870"/>
                    <a:pt x="444" y="3800"/>
                  </a:cubicBezTo>
                  <a:cubicBezTo>
                    <a:pt x="399" y="3752"/>
                    <a:pt x="374" y="3707"/>
                    <a:pt x="352" y="3623"/>
                  </a:cubicBezTo>
                  <a:lnTo>
                    <a:pt x="352" y="3623"/>
                  </a:lnTo>
                  <a:cubicBezTo>
                    <a:pt x="354" y="3628"/>
                    <a:pt x="355" y="3630"/>
                    <a:pt x="356" y="3630"/>
                  </a:cubicBezTo>
                  <a:cubicBezTo>
                    <a:pt x="358" y="3630"/>
                    <a:pt x="354" y="3616"/>
                    <a:pt x="353" y="3616"/>
                  </a:cubicBezTo>
                  <a:cubicBezTo>
                    <a:pt x="352" y="3616"/>
                    <a:pt x="352" y="3618"/>
                    <a:pt x="352" y="3623"/>
                  </a:cubicBezTo>
                  <a:lnTo>
                    <a:pt x="352" y="3589"/>
                  </a:lnTo>
                  <a:lnTo>
                    <a:pt x="352" y="3530"/>
                  </a:lnTo>
                  <a:cubicBezTo>
                    <a:pt x="352" y="3496"/>
                    <a:pt x="363" y="3471"/>
                    <a:pt x="374" y="3412"/>
                  </a:cubicBezTo>
                  <a:cubicBezTo>
                    <a:pt x="399" y="3319"/>
                    <a:pt x="433" y="3249"/>
                    <a:pt x="481" y="3167"/>
                  </a:cubicBezTo>
                  <a:cubicBezTo>
                    <a:pt x="585" y="2957"/>
                    <a:pt x="739" y="2768"/>
                    <a:pt x="902" y="2605"/>
                  </a:cubicBezTo>
                  <a:cubicBezTo>
                    <a:pt x="1113" y="2394"/>
                    <a:pt x="1372" y="2265"/>
                    <a:pt x="1628" y="2113"/>
                  </a:cubicBezTo>
                  <a:cubicBezTo>
                    <a:pt x="1909" y="1950"/>
                    <a:pt x="2178" y="1785"/>
                    <a:pt x="2459" y="1622"/>
                  </a:cubicBezTo>
                  <a:cubicBezTo>
                    <a:pt x="2740" y="1459"/>
                    <a:pt x="3022" y="1293"/>
                    <a:pt x="3303" y="1118"/>
                  </a:cubicBezTo>
                  <a:cubicBezTo>
                    <a:pt x="3536" y="978"/>
                    <a:pt x="3783" y="849"/>
                    <a:pt x="4005" y="686"/>
                  </a:cubicBezTo>
                  <a:cubicBezTo>
                    <a:pt x="4182" y="568"/>
                    <a:pt x="4368" y="405"/>
                    <a:pt x="4579" y="346"/>
                  </a:cubicBezTo>
                  <a:lnTo>
                    <a:pt x="4626" y="334"/>
                  </a:lnTo>
                  <a:lnTo>
                    <a:pt x="4626" y="334"/>
                  </a:lnTo>
                  <a:cubicBezTo>
                    <a:pt x="4626" y="334"/>
                    <a:pt x="4595" y="339"/>
                    <a:pt x="4592" y="339"/>
                  </a:cubicBezTo>
                  <a:cubicBezTo>
                    <a:pt x="4590" y="339"/>
                    <a:pt x="4595" y="338"/>
                    <a:pt x="4615" y="334"/>
                  </a:cubicBezTo>
                  <a:close/>
                  <a:moveTo>
                    <a:pt x="4688" y="1"/>
                  </a:moveTo>
                  <a:cubicBezTo>
                    <a:pt x="4659" y="1"/>
                    <a:pt x="4631" y="2"/>
                    <a:pt x="4604" y="5"/>
                  </a:cubicBezTo>
                  <a:cubicBezTo>
                    <a:pt x="4427" y="28"/>
                    <a:pt x="4275" y="109"/>
                    <a:pt x="4123" y="205"/>
                  </a:cubicBezTo>
                  <a:cubicBezTo>
                    <a:pt x="3901" y="346"/>
                    <a:pt x="3690" y="509"/>
                    <a:pt x="3454" y="638"/>
                  </a:cubicBezTo>
                  <a:cubicBezTo>
                    <a:pt x="3162" y="812"/>
                    <a:pt x="2870" y="989"/>
                    <a:pt x="2577" y="1163"/>
                  </a:cubicBezTo>
                  <a:cubicBezTo>
                    <a:pt x="2237" y="1363"/>
                    <a:pt x="1909" y="1563"/>
                    <a:pt x="1569" y="1762"/>
                  </a:cubicBezTo>
                  <a:cubicBezTo>
                    <a:pt x="1257" y="1948"/>
                    <a:pt x="943" y="2110"/>
                    <a:pt x="678" y="2364"/>
                  </a:cubicBezTo>
                  <a:lnTo>
                    <a:pt x="678" y="2364"/>
                  </a:lnTo>
                  <a:cubicBezTo>
                    <a:pt x="675" y="2366"/>
                    <a:pt x="672" y="2369"/>
                    <a:pt x="669" y="2372"/>
                  </a:cubicBezTo>
                  <a:cubicBezTo>
                    <a:pt x="669" y="2372"/>
                    <a:pt x="669" y="2372"/>
                    <a:pt x="669" y="2372"/>
                  </a:cubicBezTo>
                  <a:lnTo>
                    <a:pt x="669" y="2372"/>
                  </a:lnTo>
                  <a:cubicBezTo>
                    <a:pt x="669" y="2372"/>
                    <a:pt x="669" y="2372"/>
                    <a:pt x="669" y="2372"/>
                  </a:cubicBezTo>
                  <a:lnTo>
                    <a:pt x="669" y="2372"/>
                  </a:lnTo>
                  <a:cubicBezTo>
                    <a:pt x="492" y="2546"/>
                    <a:pt x="318" y="2757"/>
                    <a:pt x="200" y="2979"/>
                  </a:cubicBezTo>
                  <a:cubicBezTo>
                    <a:pt x="82" y="3190"/>
                    <a:pt x="0" y="3426"/>
                    <a:pt x="23" y="3670"/>
                  </a:cubicBezTo>
                  <a:cubicBezTo>
                    <a:pt x="105" y="4243"/>
                    <a:pt x="743" y="4359"/>
                    <a:pt x="1255" y="4359"/>
                  </a:cubicBezTo>
                  <a:cubicBezTo>
                    <a:pt x="1341" y="4359"/>
                    <a:pt x="1423" y="4355"/>
                    <a:pt x="1498" y="4351"/>
                  </a:cubicBezTo>
                  <a:cubicBezTo>
                    <a:pt x="1563" y="4351"/>
                    <a:pt x="1627" y="4351"/>
                    <a:pt x="1694" y="4347"/>
                  </a:cubicBezTo>
                  <a:lnTo>
                    <a:pt x="1694" y="4347"/>
                  </a:lnTo>
                  <a:cubicBezTo>
                    <a:pt x="1451" y="4867"/>
                    <a:pt x="1279" y="5508"/>
                    <a:pt x="1687" y="5955"/>
                  </a:cubicBezTo>
                  <a:cubicBezTo>
                    <a:pt x="1990" y="6281"/>
                    <a:pt x="2471" y="6363"/>
                    <a:pt x="2892" y="6377"/>
                  </a:cubicBezTo>
                  <a:cubicBezTo>
                    <a:pt x="2898" y="6377"/>
                    <a:pt x="2903" y="6377"/>
                    <a:pt x="2908" y="6377"/>
                  </a:cubicBezTo>
                  <a:lnTo>
                    <a:pt x="2908" y="6377"/>
                  </a:lnTo>
                  <a:cubicBezTo>
                    <a:pt x="2747" y="6729"/>
                    <a:pt x="2698" y="7134"/>
                    <a:pt x="3022" y="7431"/>
                  </a:cubicBezTo>
                  <a:cubicBezTo>
                    <a:pt x="3291" y="7687"/>
                    <a:pt x="3690" y="7768"/>
                    <a:pt x="4053" y="7816"/>
                  </a:cubicBezTo>
                  <a:cubicBezTo>
                    <a:pt x="4063" y="7817"/>
                    <a:pt x="4073" y="7818"/>
                    <a:pt x="4082" y="7820"/>
                  </a:cubicBezTo>
                  <a:lnTo>
                    <a:pt x="4082" y="7820"/>
                  </a:lnTo>
                  <a:cubicBezTo>
                    <a:pt x="3979" y="8104"/>
                    <a:pt x="3932" y="8427"/>
                    <a:pt x="4123" y="8670"/>
                  </a:cubicBezTo>
                  <a:cubicBezTo>
                    <a:pt x="4292" y="8895"/>
                    <a:pt x="4578" y="8978"/>
                    <a:pt x="4854" y="8978"/>
                  </a:cubicBezTo>
                  <a:cubicBezTo>
                    <a:pt x="4924" y="8978"/>
                    <a:pt x="4993" y="8972"/>
                    <a:pt x="5059" y="8963"/>
                  </a:cubicBezTo>
                  <a:cubicBezTo>
                    <a:pt x="5470" y="8918"/>
                    <a:pt x="5843" y="8637"/>
                    <a:pt x="6195" y="8426"/>
                  </a:cubicBezTo>
                  <a:cubicBezTo>
                    <a:pt x="6653" y="8167"/>
                    <a:pt x="7108" y="7897"/>
                    <a:pt x="7566" y="7628"/>
                  </a:cubicBezTo>
                  <a:cubicBezTo>
                    <a:pt x="7695" y="7557"/>
                    <a:pt x="7811" y="7487"/>
                    <a:pt x="7940" y="7406"/>
                  </a:cubicBezTo>
                  <a:cubicBezTo>
                    <a:pt x="8221" y="7243"/>
                    <a:pt x="8454" y="6973"/>
                    <a:pt x="8502" y="6633"/>
                  </a:cubicBezTo>
                  <a:cubicBezTo>
                    <a:pt x="8590" y="6091"/>
                    <a:pt x="8199" y="5623"/>
                    <a:pt x="7750" y="5345"/>
                  </a:cubicBezTo>
                  <a:lnTo>
                    <a:pt x="7750" y="5345"/>
                  </a:lnTo>
                  <a:cubicBezTo>
                    <a:pt x="7838" y="4948"/>
                    <a:pt x="7838" y="4522"/>
                    <a:pt x="7648" y="4162"/>
                  </a:cubicBezTo>
                  <a:cubicBezTo>
                    <a:pt x="7518" y="3940"/>
                    <a:pt x="7319" y="3752"/>
                    <a:pt x="7086" y="3637"/>
                  </a:cubicBezTo>
                  <a:cubicBezTo>
                    <a:pt x="7079" y="3634"/>
                    <a:pt x="7072" y="3631"/>
                    <a:pt x="7065" y="3628"/>
                  </a:cubicBezTo>
                  <a:lnTo>
                    <a:pt x="7065" y="3628"/>
                  </a:lnTo>
                  <a:cubicBezTo>
                    <a:pt x="7173" y="3170"/>
                    <a:pt x="7184" y="2654"/>
                    <a:pt x="6909" y="2254"/>
                  </a:cubicBezTo>
                  <a:cubicBezTo>
                    <a:pt x="6723" y="1995"/>
                    <a:pt x="6442" y="1821"/>
                    <a:pt x="6136" y="1740"/>
                  </a:cubicBezTo>
                  <a:cubicBezTo>
                    <a:pt x="6123" y="1735"/>
                    <a:pt x="6110" y="1731"/>
                    <a:pt x="6097" y="1727"/>
                  </a:cubicBezTo>
                  <a:lnTo>
                    <a:pt x="6097" y="1727"/>
                  </a:lnTo>
                  <a:cubicBezTo>
                    <a:pt x="6102" y="1540"/>
                    <a:pt x="6063" y="1355"/>
                    <a:pt x="6009" y="1177"/>
                  </a:cubicBezTo>
                  <a:cubicBezTo>
                    <a:pt x="5973" y="1037"/>
                    <a:pt x="5925" y="896"/>
                    <a:pt x="5855" y="767"/>
                  </a:cubicBezTo>
                  <a:cubicBezTo>
                    <a:pt x="5669" y="391"/>
                    <a:pt x="5329" y="98"/>
                    <a:pt x="4907" y="17"/>
                  </a:cubicBezTo>
                  <a:cubicBezTo>
                    <a:pt x="4832" y="9"/>
                    <a:pt x="4758" y="1"/>
                    <a:pt x="4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810025" y="2094713"/>
              <a:ext cx="109875" cy="65275"/>
            </a:xfrm>
            <a:custGeom>
              <a:avLst/>
              <a:gdLst/>
              <a:ahLst/>
              <a:cxnLst/>
              <a:rect l="l" t="t" r="r" b="b"/>
              <a:pathLst>
                <a:path w="4395" h="2611" extrusionOk="0">
                  <a:moveTo>
                    <a:pt x="4152" y="0"/>
                  </a:moveTo>
                  <a:cubicBezTo>
                    <a:pt x="4126" y="0"/>
                    <a:pt x="4099" y="7"/>
                    <a:pt x="4071" y="22"/>
                  </a:cubicBezTo>
                  <a:cubicBezTo>
                    <a:pt x="3627" y="281"/>
                    <a:pt x="3180" y="539"/>
                    <a:pt x="2747" y="795"/>
                  </a:cubicBezTo>
                  <a:cubicBezTo>
                    <a:pt x="2045" y="1205"/>
                    <a:pt x="1342" y="1605"/>
                    <a:pt x="639" y="2015"/>
                  </a:cubicBezTo>
                  <a:cubicBezTo>
                    <a:pt x="476" y="2108"/>
                    <a:pt x="313" y="2200"/>
                    <a:pt x="159" y="2296"/>
                  </a:cubicBezTo>
                  <a:cubicBezTo>
                    <a:pt x="1" y="2385"/>
                    <a:pt x="96" y="2610"/>
                    <a:pt x="244" y="2610"/>
                  </a:cubicBezTo>
                  <a:cubicBezTo>
                    <a:pt x="270" y="2610"/>
                    <a:pt x="297" y="2604"/>
                    <a:pt x="325" y="2588"/>
                  </a:cubicBezTo>
                  <a:cubicBezTo>
                    <a:pt x="769" y="2330"/>
                    <a:pt x="1213" y="2071"/>
                    <a:pt x="1648" y="1815"/>
                  </a:cubicBezTo>
                  <a:cubicBezTo>
                    <a:pt x="2351" y="1405"/>
                    <a:pt x="3054" y="1006"/>
                    <a:pt x="3756" y="596"/>
                  </a:cubicBezTo>
                  <a:cubicBezTo>
                    <a:pt x="3919" y="503"/>
                    <a:pt x="4082" y="410"/>
                    <a:pt x="4234" y="315"/>
                  </a:cubicBezTo>
                  <a:cubicBezTo>
                    <a:pt x="4395" y="226"/>
                    <a:pt x="4300" y="0"/>
                    <a:pt x="4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0200" y="2141413"/>
              <a:ext cx="103400" cy="70200"/>
            </a:xfrm>
            <a:custGeom>
              <a:avLst/>
              <a:gdLst/>
              <a:ahLst/>
              <a:cxnLst/>
              <a:rect l="l" t="t" r="r" b="b"/>
              <a:pathLst>
                <a:path w="4136" h="2808" extrusionOk="0">
                  <a:moveTo>
                    <a:pt x="3900" y="1"/>
                  </a:moveTo>
                  <a:cubicBezTo>
                    <a:pt x="3873" y="1"/>
                    <a:pt x="3843" y="9"/>
                    <a:pt x="3814" y="29"/>
                  </a:cubicBezTo>
                  <a:cubicBezTo>
                    <a:pt x="3404" y="310"/>
                    <a:pt x="2993" y="580"/>
                    <a:pt x="2572" y="861"/>
                  </a:cubicBezTo>
                  <a:cubicBezTo>
                    <a:pt x="1917" y="1305"/>
                    <a:pt x="1259" y="1749"/>
                    <a:pt x="604" y="2185"/>
                  </a:cubicBezTo>
                  <a:cubicBezTo>
                    <a:pt x="453" y="2289"/>
                    <a:pt x="301" y="2395"/>
                    <a:pt x="146" y="2488"/>
                  </a:cubicBezTo>
                  <a:cubicBezTo>
                    <a:pt x="0" y="2587"/>
                    <a:pt x="99" y="2808"/>
                    <a:pt x="239" y="2808"/>
                  </a:cubicBezTo>
                  <a:cubicBezTo>
                    <a:pt x="266" y="2808"/>
                    <a:pt x="295" y="2800"/>
                    <a:pt x="323" y="2780"/>
                  </a:cubicBezTo>
                  <a:cubicBezTo>
                    <a:pt x="734" y="2499"/>
                    <a:pt x="1144" y="2218"/>
                    <a:pt x="1566" y="1937"/>
                  </a:cubicBezTo>
                  <a:lnTo>
                    <a:pt x="3533" y="613"/>
                  </a:lnTo>
                  <a:cubicBezTo>
                    <a:pt x="3685" y="521"/>
                    <a:pt x="3837" y="414"/>
                    <a:pt x="3988" y="310"/>
                  </a:cubicBezTo>
                  <a:cubicBezTo>
                    <a:pt x="4136" y="212"/>
                    <a:pt x="4038" y="1"/>
                    <a:pt x="3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69350" y="2183838"/>
              <a:ext cx="90450" cy="64525"/>
            </a:xfrm>
            <a:custGeom>
              <a:avLst/>
              <a:gdLst/>
              <a:ahLst/>
              <a:cxnLst/>
              <a:rect l="l" t="t" r="r" b="b"/>
              <a:pathLst>
                <a:path w="3618" h="2581" extrusionOk="0">
                  <a:moveTo>
                    <a:pt x="3426" y="0"/>
                  </a:moveTo>
                  <a:cubicBezTo>
                    <a:pt x="3396" y="0"/>
                    <a:pt x="3365" y="9"/>
                    <a:pt x="3337" y="29"/>
                  </a:cubicBezTo>
                  <a:cubicBezTo>
                    <a:pt x="2974" y="277"/>
                    <a:pt x="2612" y="533"/>
                    <a:pt x="2249" y="780"/>
                  </a:cubicBezTo>
                  <a:cubicBezTo>
                    <a:pt x="1664" y="1190"/>
                    <a:pt x="1077" y="1586"/>
                    <a:pt x="504" y="1997"/>
                  </a:cubicBezTo>
                  <a:cubicBezTo>
                    <a:pt x="363" y="2090"/>
                    <a:pt x="234" y="2174"/>
                    <a:pt x="105" y="2267"/>
                  </a:cubicBezTo>
                  <a:cubicBezTo>
                    <a:pt x="23" y="2326"/>
                    <a:pt x="1" y="2418"/>
                    <a:pt x="48" y="2500"/>
                  </a:cubicBezTo>
                  <a:cubicBezTo>
                    <a:pt x="71" y="2548"/>
                    <a:pt x="134" y="2581"/>
                    <a:pt x="194" y="2581"/>
                  </a:cubicBezTo>
                  <a:cubicBezTo>
                    <a:pt x="222" y="2581"/>
                    <a:pt x="248" y="2574"/>
                    <a:pt x="270" y="2559"/>
                  </a:cubicBezTo>
                  <a:cubicBezTo>
                    <a:pt x="633" y="2300"/>
                    <a:pt x="995" y="2056"/>
                    <a:pt x="1369" y="1797"/>
                  </a:cubicBezTo>
                  <a:cubicBezTo>
                    <a:pt x="1945" y="1401"/>
                    <a:pt x="2530" y="991"/>
                    <a:pt x="3115" y="592"/>
                  </a:cubicBezTo>
                  <a:cubicBezTo>
                    <a:pt x="3244" y="499"/>
                    <a:pt x="3373" y="403"/>
                    <a:pt x="3514" y="310"/>
                  </a:cubicBezTo>
                  <a:cubicBezTo>
                    <a:pt x="3584" y="263"/>
                    <a:pt x="3618" y="170"/>
                    <a:pt x="3573" y="88"/>
                  </a:cubicBezTo>
                  <a:cubicBezTo>
                    <a:pt x="3541" y="35"/>
                    <a:pt x="3485" y="0"/>
                    <a:pt x="3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1581800" y="1813888"/>
              <a:ext cx="240450" cy="246925"/>
            </a:xfrm>
            <a:custGeom>
              <a:avLst/>
              <a:gdLst/>
              <a:ahLst/>
              <a:cxnLst/>
              <a:rect l="l" t="t" r="r" b="b"/>
              <a:pathLst>
                <a:path w="9618" h="9877" extrusionOk="0">
                  <a:moveTo>
                    <a:pt x="9377" y="0"/>
                  </a:moveTo>
                  <a:cubicBezTo>
                    <a:pt x="9339" y="0"/>
                    <a:pt x="9300" y="15"/>
                    <a:pt x="9265" y="50"/>
                  </a:cubicBezTo>
                  <a:cubicBezTo>
                    <a:pt x="9184" y="142"/>
                    <a:pt x="9102" y="224"/>
                    <a:pt x="9021" y="305"/>
                  </a:cubicBezTo>
                  <a:lnTo>
                    <a:pt x="8352" y="997"/>
                  </a:lnTo>
                  <a:lnTo>
                    <a:pt x="7368" y="2028"/>
                  </a:lnTo>
                  <a:cubicBezTo>
                    <a:pt x="6969" y="2450"/>
                    <a:pt x="6562" y="2860"/>
                    <a:pt x="6163" y="3282"/>
                  </a:cubicBezTo>
                  <a:cubicBezTo>
                    <a:pt x="5730" y="3737"/>
                    <a:pt x="5283" y="4195"/>
                    <a:pt x="4850" y="4651"/>
                  </a:cubicBezTo>
                  <a:cubicBezTo>
                    <a:pt x="4406" y="5120"/>
                    <a:pt x="3962" y="5575"/>
                    <a:pt x="3515" y="6045"/>
                  </a:cubicBezTo>
                  <a:cubicBezTo>
                    <a:pt x="3105" y="6466"/>
                    <a:pt x="2697" y="6899"/>
                    <a:pt x="2287" y="7321"/>
                  </a:cubicBezTo>
                  <a:cubicBezTo>
                    <a:pt x="1935" y="7683"/>
                    <a:pt x="1584" y="8060"/>
                    <a:pt x="1233" y="8422"/>
                  </a:cubicBezTo>
                  <a:cubicBezTo>
                    <a:pt x="985" y="8681"/>
                    <a:pt x="730" y="8937"/>
                    <a:pt x="482" y="9206"/>
                  </a:cubicBezTo>
                  <a:lnTo>
                    <a:pt x="120" y="9569"/>
                  </a:lnTo>
                  <a:cubicBezTo>
                    <a:pt x="120" y="9580"/>
                    <a:pt x="120" y="9580"/>
                    <a:pt x="109" y="9594"/>
                  </a:cubicBezTo>
                  <a:cubicBezTo>
                    <a:pt x="0" y="9711"/>
                    <a:pt x="114" y="9877"/>
                    <a:pt x="236" y="9877"/>
                  </a:cubicBezTo>
                  <a:cubicBezTo>
                    <a:pt x="273" y="9877"/>
                    <a:pt x="310" y="9862"/>
                    <a:pt x="342" y="9828"/>
                  </a:cubicBezTo>
                  <a:cubicBezTo>
                    <a:pt x="423" y="9746"/>
                    <a:pt x="505" y="9650"/>
                    <a:pt x="589" y="9569"/>
                  </a:cubicBezTo>
                  <a:cubicBezTo>
                    <a:pt x="811" y="9336"/>
                    <a:pt x="1033" y="9114"/>
                    <a:pt x="1255" y="8878"/>
                  </a:cubicBezTo>
                  <a:cubicBezTo>
                    <a:pt x="1584" y="8540"/>
                    <a:pt x="1910" y="8189"/>
                    <a:pt x="2239" y="7849"/>
                  </a:cubicBezTo>
                  <a:lnTo>
                    <a:pt x="3445" y="6595"/>
                  </a:lnTo>
                  <a:cubicBezTo>
                    <a:pt x="3878" y="6137"/>
                    <a:pt x="4324" y="5682"/>
                    <a:pt x="4757" y="5224"/>
                  </a:cubicBezTo>
                  <a:cubicBezTo>
                    <a:pt x="5201" y="4769"/>
                    <a:pt x="5648" y="4299"/>
                    <a:pt x="6092" y="3844"/>
                  </a:cubicBezTo>
                  <a:cubicBezTo>
                    <a:pt x="6503" y="3411"/>
                    <a:pt x="6913" y="2990"/>
                    <a:pt x="7320" y="2554"/>
                  </a:cubicBezTo>
                  <a:cubicBezTo>
                    <a:pt x="7672" y="2191"/>
                    <a:pt x="8023" y="1829"/>
                    <a:pt x="8374" y="1466"/>
                  </a:cubicBezTo>
                  <a:lnTo>
                    <a:pt x="9125" y="682"/>
                  </a:lnTo>
                  <a:cubicBezTo>
                    <a:pt x="9243" y="553"/>
                    <a:pt x="9372" y="435"/>
                    <a:pt x="9487" y="305"/>
                  </a:cubicBezTo>
                  <a:cubicBezTo>
                    <a:pt x="9487" y="294"/>
                    <a:pt x="9487" y="294"/>
                    <a:pt x="9499" y="283"/>
                  </a:cubicBezTo>
                  <a:cubicBezTo>
                    <a:pt x="9618" y="166"/>
                    <a:pt x="9505" y="0"/>
                    <a:pt x="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1658800" y="1841688"/>
              <a:ext cx="240125" cy="243450"/>
            </a:xfrm>
            <a:custGeom>
              <a:avLst/>
              <a:gdLst/>
              <a:ahLst/>
              <a:cxnLst/>
              <a:rect l="l" t="t" r="r" b="b"/>
              <a:pathLst>
                <a:path w="9605" h="9738" extrusionOk="0">
                  <a:moveTo>
                    <a:pt x="9366" y="0"/>
                  </a:moveTo>
                  <a:cubicBezTo>
                    <a:pt x="9329" y="0"/>
                    <a:pt x="9289" y="15"/>
                    <a:pt x="9254" y="51"/>
                  </a:cubicBezTo>
                  <a:cubicBezTo>
                    <a:pt x="9173" y="132"/>
                    <a:pt x="9089" y="225"/>
                    <a:pt x="9007" y="306"/>
                  </a:cubicBezTo>
                  <a:cubicBezTo>
                    <a:pt x="8785" y="528"/>
                    <a:pt x="8563" y="765"/>
                    <a:pt x="8341" y="987"/>
                  </a:cubicBezTo>
                  <a:cubicBezTo>
                    <a:pt x="8012" y="1327"/>
                    <a:pt x="7683" y="1667"/>
                    <a:pt x="7357" y="2004"/>
                  </a:cubicBezTo>
                  <a:cubicBezTo>
                    <a:pt x="6958" y="2414"/>
                    <a:pt x="6559" y="2825"/>
                    <a:pt x="6163" y="3235"/>
                  </a:cubicBezTo>
                  <a:cubicBezTo>
                    <a:pt x="5716" y="3690"/>
                    <a:pt x="5283" y="4137"/>
                    <a:pt x="4850" y="4581"/>
                  </a:cubicBezTo>
                  <a:cubicBezTo>
                    <a:pt x="4406" y="5039"/>
                    <a:pt x="3959" y="5495"/>
                    <a:pt x="3515" y="5953"/>
                  </a:cubicBezTo>
                  <a:cubicBezTo>
                    <a:pt x="3105" y="6374"/>
                    <a:pt x="2695" y="6796"/>
                    <a:pt x="2287" y="7218"/>
                  </a:cubicBezTo>
                  <a:cubicBezTo>
                    <a:pt x="1936" y="7580"/>
                    <a:pt x="1584" y="7943"/>
                    <a:pt x="1233" y="8294"/>
                  </a:cubicBezTo>
                  <a:cubicBezTo>
                    <a:pt x="986" y="8553"/>
                    <a:pt x="741" y="8808"/>
                    <a:pt x="483" y="9067"/>
                  </a:cubicBezTo>
                  <a:cubicBezTo>
                    <a:pt x="365" y="9196"/>
                    <a:pt x="249" y="9311"/>
                    <a:pt x="131" y="9441"/>
                  </a:cubicBezTo>
                  <a:cubicBezTo>
                    <a:pt x="120" y="9441"/>
                    <a:pt x="120" y="9452"/>
                    <a:pt x="109" y="9452"/>
                  </a:cubicBezTo>
                  <a:cubicBezTo>
                    <a:pt x="1" y="9571"/>
                    <a:pt x="115" y="9737"/>
                    <a:pt x="242" y="9737"/>
                  </a:cubicBezTo>
                  <a:cubicBezTo>
                    <a:pt x="280" y="9737"/>
                    <a:pt x="319" y="9723"/>
                    <a:pt x="353" y="9688"/>
                  </a:cubicBezTo>
                  <a:cubicBezTo>
                    <a:pt x="424" y="9606"/>
                    <a:pt x="505" y="9522"/>
                    <a:pt x="587" y="9441"/>
                  </a:cubicBezTo>
                  <a:cubicBezTo>
                    <a:pt x="812" y="9207"/>
                    <a:pt x="1034" y="8985"/>
                    <a:pt x="1256" y="8749"/>
                  </a:cubicBezTo>
                  <a:cubicBezTo>
                    <a:pt x="1584" y="8423"/>
                    <a:pt x="1911" y="8083"/>
                    <a:pt x="2239" y="7743"/>
                  </a:cubicBezTo>
                  <a:cubicBezTo>
                    <a:pt x="2638" y="7333"/>
                    <a:pt x="3046" y="6911"/>
                    <a:pt x="3445" y="6501"/>
                  </a:cubicBezTo>
                  <a:cubicBezTo>
                    <a:pt x="3878" y="6057"/>
                    <a:pt x="4325" y="5601"/>
                    <a:pt x="4758" y="5155"/>
                  </a:cubicBezTo>
                  <a:cubicBezTo>
                    <a:pt x="5202" y="4699"/>
                    <a:pt x="5634" y="4241"/>
                    <a:pt x="6081" y="3797"/>
                  </a:cubicBezTo>
                  <a:lnTo>
                    <a:pt x="7321" y="2521"/>
                  </a:lnTo>
                  <a:lnTo>
                    <a:pt x="8363" y="1442"/>
                  </a:lnTo>
                  <a:cubicBezTo>
                    <a:pt x="8611" y="1186"/>
                    <a:pt x="8867" y="928"/>
                    <a:pt x="9114" y="669"/>
                  </a:cubicBezTo>
                  <a:lnTo>
                    <a:pt x="9476" y="306"/>
                  </a:lnTo>
                  <a:cubicBezTo>
                    <a:pt x="9476" y="295"/>
                    <a:pt x="9488" y="295"/>
                    <a:pt x="9488" y="284"/>
                  </a:cubicBezTo>
                  <a:cubicBezTo>
                    <a:pt x="9605" y="167"/>
                    <a:pt x="9493" y="0"/>
                    <a:pt x="9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589" name="Google Shape;589;p32"/>
          <p:cNvSpPr txBox="1"/>
          <p:nvPr/>
        </p:nvSpPr>
        <p:spPr>
          <a:xfrm>
            <a:off x="1041621" y="1135162"/>
            <a:ext cx="6830170" cy="2792810"/>
          </a:xfrm>
          <a:prstGeom prst="rect">
            <a:avLst/>
          </a:prstGeom>
          <a:noFill/>
          <a:ln>
            <a:noFill/>
          </a:ln>
        </p:spPr>
        <p:txBody>
          <a:bodyPr spcFirstLastPara="1" wrap="square" lIns="91425" tIns="91425" rIns="0" bIns="91425" anchor="t" anchorCtr="0">
            <a:noAutofit/>
          </a:bodyPr>
          <a:lstStyle/>
          <a:p>
            <a:pPr marL="285750" lvl="0" indent="-285750" algn="just" rtl="0">
              <a:spcBef>
                <a:spcPts val="0"/>
              </a:spcBef>
              <a:spcAft>
                <a:spcPts val="0"/>
              </a:spcAft>
              <a:buFont typeface="Arial" panose="020B0604020202020204" pitchFamily="34" charset="0"/>
              <a:buChar char="•"/>
            </a:pPr>
            <a:r>
              <a:rPr lang="en-IN" sz="1600" dirty="0">
                <a:solidFill>
                  <a:schemeClr val="dk1"/>
                </a:solidFill>
                <a:latin typeface="Actor"/>
                <a:ea typeface="Actor"/>
                <a:cs typeface="Actor"/>
                <a:sym typeface="Actor"/>
              </a:rPr>
              <a:t>The Property Listings Management System is a centralized platform designed to connect genuine landlords/brokers with students seeking off-campus housing. </a:t>
            </a:r>
          </a:p>
          <a:p>
            <a:pPr marL="285750" lvl="0" indent="-285750" algn="just" rtl="0">
              <a:spcBef>
                <a:spcPts val="0"/>
              </a:spcBef>
              <a:spcAft>
                <a:spcPts val="0"/>
              </a:spcAft>
              <a:buFont typeface="Arial" panose="020B0604020202020204" pitchFamily="34" charset="0"/>
              <a:buChar char="•"/>
            </a:pPr>
            <a:r>
              <a:rPr lang="en-IN" sz="1600" dirty="0">
                <a:solidFill>
                  <a:schemeClr val="dk1"/>
                </a:solidFill>
                <a:latin typeface="Actor"/>
                <a:ea typeface="Actor"/>
                <a:cs typeface="Actor"/>
                <a:sym typeface="Actor"/>
              </a:rPr>
              <a:t>A comprehensive solution that includes features for managing tenants, rent payments, lease agreements, and amenity details. Students can conveniently access apartment listings from anywhere, and the system allows for filtering based on student requirements. </a:t>
            </a:r>
          </a:p>
          <a:p>
            <a:pPr marL="285750" lvl="0" indent="-285750" algn="just" rtl="0">
              <a:spcBef>
                <a:spcPts val="0"/>
              </a:spcBef>
              <a:spcAft>
                <a:spcPts val="0"/>
              </a:spcAft>
              <a:buFont typeface="Arial" panose="020B0604020202020204" pitchFamily="34" charset="0"/>
              <a:buChar char="•"/>
            </a:pPr>
            <a:r>
              <a:rPr lang="en-IN" sz="1600" dirty="0">
                <a:solidFill>
                  <a:schemeClr val="dk1"/>
                </a:solidFill>
                <a:latin typeface="Actor"/>
                <a:ea typeface="Actor"/>
                <a:cs typeface="Actor"/>
                <a:sym typeface="Actor"/>
              </a:rPr>
              <a:t>Accommodates multiple students renting a single apartment and extends its services to non-student users. Overall, the system aims to simplify the process of finding and managing off-campus housing for students, offering a reliable and convenient platform for landlords/brokers and students alike.</a:t>
            </a:r>
            <a:endParaRPr sz="1600" b="1" dirty="0">
              <a:solidFill>
                <a:schemeClr val="dk1"/>
              </a:solidFill>
              <a:latin typeface="Actor"/>
              <a:ea typeface="Actor"/>
              <a:cs typeface="Actor"/>
              <a:sym typeface="Actor"/>
            </a:endParaRPr>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0472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Entity-Relationship Diagram</a:t>
            </a:r>
            <a:endParaRPr dirty="0"/>
          </a:p>
        </p:txBody>
      </p:sp>
      <p:sp>
        <p:nvSpPr>
          <p:cNvPr id="589" name="Google Shape;589;p32"/>
          <p:cNvSpPr txBox="1"/>
          <p:nvPr/>
        </p:nvSpPr>
        <p:spPr>
          <a:xfrm>
            <a:off x="1041621" y="1135162"/>
            <a:ext cx="6830170" cy="2597417"/>
          </a:xfrm>
          <a:prstGeom prst="rect">
            <a:avLst/>
          </a:prstGeom>
          <a:noFill/>
          <a:ln>
            <a:noFill/>
          </a:ln>
        </p:spPr>
        <p:txBody>
          <a:bodyPr spcFirstLastPara="1" wrap="square" lIns="91425" tIns="91425" rIns="0" bIns="91425" anchor="t" anchorCtr="0">
            <a:noAutofit/>
          </a:bodyPr>
          <a:lstStyle/>
          <a:p>
            <a:pPr marL="0" lvl="0" indent="0" algn="just" rtl="0">
              <a:spcBef>
                <a:spcPts val="0"/>
              </a:spcBef>
              <a:spcAft>
                <a:spcPts val="0"/>
              </a:spcAft>
              <a:buNone/>
            </a:pPr>
            <a:endParaRPr sz="1600" b="1" dirty="0">
              <a:solidFill>
                <a:schemeClr val="dk1"/>
              </a:solidFill>
              <a:latin typeface="Actor"/>
              <a:ea typeface="Actor"/>
              <a:cs typeface="Actor"/>
              <a:sym typeface="Actor"/>
            </a:endParaRPr>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00C05CFF-1922-461F-061D-1D2C045CD1DB}"/>
              </a:ext>
            </a:extLst>
          </p:cNvPr>
          <p:cNvPicPr>
            <a:picLocks noChangeAspect="1"/>
          </p:cNvPicPr>
          <p:nvPr/>
        </p:nvPicPr>
        <p:blipFill>
          <a:blip r:embed="rId3"/>
          <a:stretch>
            <a:fillRect/>
          </a:stretch>
        </p:blipFill>
        <p:spPr>
          <a:xfrm>
            <a:off x="1477820" y="949799"/>
            <a:ext cx="5739626" cy="3813541"/>
          </a:xfrm>
          <a:prstGeom prst="rect">
            <a:avLst/>
          </a:prstGeom>
        </p:spPr>
      </p:pic>
    </p:spTree>
    <p:extLst>
      <p:ext uri="{BB962C8B-B14F-4D97-AF65-F5344CB8AC3E}">
        <p14:creationId xmlns:p14="http://schemas.microsoft.com/office/powerpoint/2010/main" val="23627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961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Sample Creation and Insertion</a:t>
            </a:r>
            <a:endParaRPr dirty="0"/>
          </a:p>
        </p:txBody>
      </p:sp>
      <p:sp>
        <p:nvSpPr>
          <p:cNvPr id="589" name="Google Shape;589;p32"/>
          <p:cNvSpPr txBox="1"/>
          <p:nvPr/>
        </p:nvSpPr>
        <p:spPr>
          <a:xfrm>
            <a:off x="1041621" y="1135162"/>
            <a:ext cx="6830170" cy="2597417"/>
          </a:xfrm>
          <a:prstGeom prst="rect">
            <a:avLst/>
          </a:prstGeom>
          <a:noFill/>
          <a:ln>
            <a:noFill/>
          </a:ln>
        </p:spPr>
        <p:txBody>
          <a:bodyPr spcFirstLastPara="1" wrap="square" lIns="91425" tIns="91425" rIns="0" bIns="91425" anchor="t" anchorCtr="0">
            <a:noAutofit/>
          </a:bodyPr>
          <a:lstStyle/>
          <a:p>
            <a:pPr marL="0" lvl="0" indent="0" algn="just" rtl="0">
              <a:spcBef>
                <a:spcPts val="0"/>
              </a:spcBef>
              <a:spcAft>
                <a:spcPts val="0"/>
              </a:spcAft>
              <a:buNone/>
            </a:pPr>
            <a:endParaRPr sz="1600" b="1" dirty="0">
              <a:solidFill>
                <a:schemeClr val="dk1"/>
              </a:solidFill>
              <a:latin typeface="Actor"/>
              <a:ea typeface="Actor"/>
              <a:cs typeface="Actor"/>
              <a:sym typeface="Actor"/>
            </a:endParaRPr>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A5DF428-DA87-B9D8-CC1F-ED9A2E758498}"/>
              </a:ext>
            </a:extLst>
          </p:cNvPr>
          <p:cNvPicPr>
            <a:picLocks noChangeAspect="1"/>
          </p:cNvPicPr>
          <p:nvPr/>
        </p:nvPicPr>
        <p:blipFill>
          <a:blip r:embed="rId3"/>
          <a:stretch>
            <a:fillRect/>
          </a:stretch>
        </p:blipFill>
        <p:spPr>
          <a:xfrm>
            <a:off x="197196" y="1337381"/>
            <a:ext cx="3325409" cy="1438815"/>
          </a:xfrm>
          <a:prstGeom prst="rect">
            <a:avLst/>
          </a:prstGeom>
        </p:spPr>
      </p:pic>
      <p:pic>
        <p:nvPicPr>
          <p:cNvPr id="6" name="Picture 5">
            <a:extLst>
              <a:ext uri="{FF2B5EF4-FFF2-40B4-BE49-F238E27FC236}">
                <a16:creationId xmlns:a16="http://schemas.microsoft.com/office/drawing/2014/main" id="{F6783CC7-1A69-AFF2-8B8C-AA409ADB66EB}"/>
              </a:ext>
            </a:extLst>
          </p:cNvPr>
          <p:cNvPicPr>
            <a:picLocks noChangeAspect="1"/>
          </p:cNvPicPr>
          <p:nvPr/>
        </p:nvPicPr>
        <p:blipFill>
          <a:blip r:embed="rId4"/>
          <a:stretch>
            <a:fillRect/>
          </a:stretch>
        </p:blipFill>
        <p:spPr>
          <a:xfrm>
            <a:off x="197196" y="3066774"/>
            <a:ext cx="3652453" cy="1177784"/>
          </a:xfrm>
          <a:prstGeom prst="rect">
            <a:avLst/>
          </a:prstGeom>
        </p:spPr>
      </p:pic>
      <p:pic>
        <p:nvPicPr>
          <p:cNvPr id="8" name="Picture 7">
            <a:extLst>
              <a:ext uri="{FF2B5EF4-FFF2-40B4-BE49-F238E27FC236}">
                <a16:creationId xmlns:a16="http://schemas.microsoft.com/office/drawing/2014/main" id="{EA39951D-FDDA-D1EA-4D5D-A05F4C5DE6B8}"/>
              </a:ext>
            </a:extLst>
          </p:cNvPr>
          <p:cNvPicPr>
            <a:picLocks noChangeAspect="1"/>
          </p:cNvPicPr>
          <p:nvPr/>
        </p:nvPicPr>
        <p:blipFill>
          <a:blip r:embed="rId5"/>
          <a:stretch>
            <a:fillRect/>
          </a:stretch>
        </p:blipFill>
        <p:spPr>
          <a:xfrm>
            <a:off x="3838048" y="1345702"/>
            <a:ext cx="4261167" cy="726022"/>
          </a:xfrm>
          <a:prstGeom prst="rect">
            <a:avLst/>
          </a:prstGeom>
        </p:spPr>
      </p:pic>
      <p:pic>
        <p:nvPicPr>
          <p:cNvPr id="10" name="Picture 9">
            <a:extLst>
              <a:ext uri="{FF2B5EF4-FFF2-40B4-BE49-F238E27FC236}">
                <a16:creationId xmlns:a16="http://schemas.microsoft.com/office/drawing/2014/main" id="{13070CBB-CE6B-EB87-EB9A-05F69632A137}"/>
              </a:ext>
            </a:extLst>
          </p:cNvPr>
          <p:cNvPicPr>
            <a:picLocks noChangeAspect="1"/>
          </p:cNvPicPr>
          <p:nvPr/>
        </p:nvPicPr>
        <p:blipFill>
          <a:blip r:embed="rId6"/>
          <a:stretch>
            <a:fillRect/>
          </a:stretch>
        </p:blipFill>
        <p:spPr>
          <a:xfrm>
            <a:off x="4309254" y="3048869"/>
            <a:ext cx="3919281" cy="971284"/>
          </a:xfrm>
          <a:prstGeom prst="rect">
            <a:avLst/>
          </a:prstGeom>
        </p:spPr>
      </p:pic>
    </p:spTree>
    <p:extLst>
      <p:ext uri="{BB962C8B-B14F-4D97-AF65-F5344CB8AC3E}">
        <p14:creationId xmlns:p14="http://schemas.microsoft.com/office/powerpoint/2010/main" val="226425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961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User-Defined Functions</a:t>
            </a:r>
            <a:endParaRPr dirty="0"/>
          </a:p>
        </p:txBody>
      </p:sp>
      <p:sp>
        <p:nvSpPr>
          <p:cNvPr id="589" name="Google Shape;589;p32"/>
          <p:cNvSpPr txBox="1"/>
          <p:nvPr/>
        </p:nvSpPr>
        <p:spPr>
          <a:xfrm>
            <a:off x="1041621" y="1135162"/>
            <a:ext cx="6830170" cy="2597417"/>
          </a:xfrm>
          <a:prstGeom prst="rect">
            <a:avLst/>
          </a:prstGeom>
          <a:noFill/>
          <a:ln>
            <a:noFill/>
          </a:ln>
        </p:spPr>
        <p:txBody>
          <a:bodyPr spcFirstLastPara="1" wrap="square" lIns="91425" tIns="91425" rIns="0" bIns="91425" anchor="t" anchorCtr="0">
            <a:noAutofit/>
          </a:bodyPr>
          <a:lstStyle/>
          <a:p>
            <a:pPr marL="0" lvl="0" indent="0" algn="just" rtl="0">
              <a:spcBef>
                <a:spcPts val="0"/>
              </a:spcBef>
              <a:spcAft>
                <a:spcPts val="0"/>
              </a:spcAft>
              <a:buNone/>
            </a:pPr>
            <a:endParaRPr sz="1600" b="1" dirty="0">
              <a:solidFill>
                <a:schemeClr val="dk1"/>
              </a:solidFill>
              <a:latin typeface="Actor"/>
              <a:ea typeface="Actor"/>
              <a:cs typeface="Actor"/>
              <a:sym typeface="Actor"/>
            </a:endParaRPr>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969ABD8-6545-5795-724C-43430172E17D}"/>
              </a:ext>
            </a:extLst>
          </p:cNvPr>
          <p:cNvPicPr>
            <a:picLocks noChangeAspect="1"/>
          </p:cNvPicPr>
          <p:nvPr/>
        </p:nvPicPr>
        <p:blipFill>
          <a:blip r:embed="rId3"/>
          <a:stretch>
            <a:fillRect/>
          </a:stretch>
        </p:blipFill>
        <p:spPr>
          <a:xfrm>
            <a:off x="465429" y="1064913"/>
            <a:ext cx="4060250" cy="1221247"/>
          </a:xfrm>
          <a:prstGeom prst="rect">
            <a:avLst/>
          </a:prstGeom>
        </p:spPr>
      </p:pic>
      <p:pic>
        <p:nvPicPr>
          <p:cNvPr id="7" name="Picture 6">
            <a:extLst>
              <a:ext uri="{FF2B5EF4-FFF2-40B4-BE49-F238E27FC236}">
                <a16:creationId xmlns:a16="http://schemas.microsoft.com/office/drawing/2014/main" id="{79701C25-4A05-9BF9-613A-698E8CF0D685}"/>
              </a:ext>
            </a:extLst>
          </p:cNvPr>
          <p:cNvPicPr>
            <a:picLocks noChangeAspect="1"/>
          </p:cNvPicPr>
          <p:nvPr/>
        </p:nvPicPr>
        <p:blipFill>
          <a:blip r:embed="rId4"/>
          <a:stretch>
            <a:fillRect/>
          </a:stretch>
        </p:blipFill>
        <p:spPr>
          <a:xfrm>
            <a:off x="5586538" y="2073498"/>
            <a:ext cx="2886770" cy="1466665"/>
          </a:xfrm>
          <a:prstGeom prst="rect">
            <a:avLst/>
          </a:prstGeom>
        </p:spPr>
      </p:pic>
      <p:pic>
        <p:nvPicPr>
          <p:cNvPr id="11" name="Picture 10">
            <a:extLst>
              <a:ext uri="{FF2B5EF4-FFF2-40B4-BE49-F238E27FC236}">
                <a16:creationId xmlns:a16="http://schemas.microsoft.com/office/drawing/2014/main" id="{8DDBB996-4D42-EC65-A624-12E454F3CD4A}"/>
              </a:ext>
            </a:extLst>
          </p:cNvPr>
          <p:cNvPicPr>
            <a:picLocks noChangeAspect="1"/>
          </p:cNvPicPr>
          <p:nvPr/>
        </p:nvPicPr>
        <p:blipFill>
          <a:blip r:embed="rId5"/>
          <a:stretch>
            <a:fillRect/>
          </a:stretch>
        </p:blipFill>
        <p:spPr>
          <a:xfrm>
            <a:off x="465429" y="2640330"/>
            <a:ext cx="4783652" cy="841884"/>
          </a:xfrm>
          <a:prstGeom prst="rect">
            <a:avLst/>
          </a:prstGeom>
        </p:spPr>
      </p:pic>
      <p:cxnSp>
        <p:nvCxnSpPr>
          <p:cNvPr id="4" name="Curved Connector 3">
            <a:extLst>
              <a:ext uri="{FF2B5EF4-FFF2-40B4-BE49-F238E27FC236}">
                <a16:creationId xmlns:a16="http://schemas.microsoft.com/office/drawing/2014/main" id="{3B88CD9F-9F52-9FEF-CF04-811425BB3CBA}"/>
              </a:ext>
            </a:extLst>
          </p:cNvPr>
          <p:cNvCxnSpPr>
            <a:cxnSpLocks/>
          </p:cNvCxnSpPr>
          <p:nvPr/>
        </p:nvCxnSpPr>
        <p:spPr>
          <a:xfrm flipV="1">
            <a:off x="4989250" y="2286160"/>
            <a:ext cx="594804" cy="285590"/>
          </a:xfrm>
          <a:prstGeom prst="curvedConnector3">
            <a:avLst>
              <a:gd name="adj1" fmla="val -4403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8732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961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STORED PROCEDURES &amp; TRIGGERS</a:t>
            </a:r>
            <a:endParaRPr dirty="0"/>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E839B6-07FA-D30B-2CA9-7BDE230FC85A}"/>
              </a:ext>
            </a:extLst>
          </p:cNvPr>
          <p:cNvPicPr>
            <a:picLocks noChangeAspect="1"/>
          </p:cNvPicPr>
          <p:nvPr/>
        </p:nvPicPr>
        <p:blipFill>
          <a:blip r:embed="rId3"/>
          <a:stretch>
            <a:fillRect/>
          </a:stretch>
        </p:blipFill>
        <p:spPr>
          <a:xfrm>
            <a:off x="1218862" y="1000110"/>
            <a:ext cx="2565111" cy="1571640"/>
          </a:xfrm>
          <a:prstGeom prst="rect">
            <a:avLst/>
          </a:prstGeom>
        </p:spPr>
      </p:pic>
      <p:pic>
        <p:nvPicPr>
          <p:cNvPr id="6" name="Picture 5">
            <a:extLst>
              <a:ext uri="{FF2B5EF4-FFF2-40B4-BE49-F238E27FC236}">
                <a16:creationId xmlns:a16="http://schemas.microsoft.com/office/drawing/2014/main" id="{A54E3D1A-4D13-7DEC-FE78-B501734E20F1}"/>
              </a:ext>
            </a:extLst>
          </p:cNvPr>
          <p:cNvPicPr>
            <a:picLocks noChangeAspect="1"/>
          </p:cNvPicPr>
          <p:nvPr/>
        </p:nvPicPr>
        <p:blipFill>
          <a:blip r:embed="rId4"/>
          <a:stretch>
            <a:fillRect/>
          </a:stretch>
        </p:blipFill>
        <p:spPr>
          <a:xfrm>
            <a:off x="4084174" y="1187702"/>
            <a:ext cx="3368332" cy="670618"/>
          </a:xfrm>
          <a:prstGeom prst="rect">
            <a:avLst/>
          </a:prstGeom>
        </p:spPr>
      </p:pic>
      <p:pic>
        <p:nvPicPr>
          <p:cNvPr id="9" name="Picture 8">
            <a:extLst>
              <a:ext uri="{FF2B5EF4-FFF2-40B4-BE49-F238E27FC236}">
                <a16:creationId xmlns:a16="http://schemas.microsoft.com/office/drawing/2014/main" id="{FD6FBDF8-6B3F-09E0-3867-01D7087CC1D6}"/>
              </a:ext>
            </a:extLst>
          </p:cNvPr>
          <p:cNvPicPr>
            <a:picLocks noChangeAspect="1"/>
          </p:cNvPicPr>
          <p:nvPr/>
        </p:nvPicPr>
        <p:blipFill>
          <a:blip r:embed="rId5"/>
          <a:stretch>
            <a:fillRect/>
          </a:stretch>
        </p:blipFill>
        <p:spPr>
          <a:xfrm>
            <a:off x="1372697" y="2748963"/>
            <a:ext cx="2411276" cy="1863259"/>
          </a:xfrm>
          <a:prstGeom prst="rect">
            <a:avLst/>
          </a:prstGeom>
        </p:spPr>
      </p:pic>
      <p:pic>
        <p:nvPicPr>
          <p:cNvPr id="12" name="Picture 11">
            <a:extLst>
              <a:ext uri="{FF2B5EF4-FFF2-40B4-BE49-F238E27FC236}">
                <a16:creationId xmlns:a16="http://schemas.microsoft.com/office/drawing/2014/main" id="{9DAD074B-58E1-DC45-D478-91D8229183A1}"/>
              </a:ext>
            </a:extLst>
          </p:cNvPr>
          <p:cNvPicPr>
            <a:picLocks noChangeAspect="1"/>
          </p:cNvPicPr>
          <p:nvPr/>
        </p:nvPicPr>
        <p:blipFill rotWithShape="1">
          <a:blip r:embed="rId6"/>
          <a:srcRect b="6295"/>
          <a:stretch/>
        </p:blipFill>
        <p:spPr>
          <a:xfrm>
            <a:off x="4623691" y="2740838"/>
            <a:ext cx="2558254" cy="760375"/>
          </a:xfrm>
          <a:prstGeom prst="rect">
            <a:avLst/>
          </a:prstGeom>
        </p:spPr>
      </p:pic>
      <p:pic>
        <p:nvPicPr>
          <p:cNvPr id="14" name="Picture 13">
            <a:extLst>
              <a:ext uri="{FF2B5EF4-FFF2-40B4-BE49-F238E27FC236}">
                <a16:creationId xmlns:a16="http://schemas.microsoft.com/office/drawing/2014/main" id="{34BEC054-3915-E9DB-E826-B9B0BC5DAC47}"/>
              </a:ext>
            </a:extLst>
          </p:cNvPr>
          <p:cNvPicPr>
            <a:picLocks noChangeAspect="1"/>
          </p:cNvPicPr>
          <p:nvPr/>
        </p:nvPicPr>
        <p:blipFill>
          <a:blip r:embed="rId7"/>
          <a:stretch>
            <a:fillRect/>
          </a:stretch>
        </p:blipFill>
        <p:spPr>
          <a:xfrm>
            <a:off x="4623690" y="3745452"/>
            <a:ext cx="2558254" cy="790246"/>
          </a:xfrm>
          <a:prstGeom prst="rect">
            <a:avLst/>
          </a:prstGeom>
        </p:spPr>
      </p:pic>
    </p:spTree>
    <p:extLst>
      <p:ext uri="{BB962C8B-B14F-4D97-AF65-F5344CB8AC3E}">
        <p14:creationId xmlns:p14="http://schemas.microsoft.com/office/powerpoint/2010/main" val="4447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961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ENCRYPTION &amp; VIEWS</a:t>
            </a:r>
            <a:endParaRPr dirty="0"/>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EE14364-1145-8108-88A0-6565B74FF29E}"/>
              </a:ext>
            </a:extLst>
          </p:cNvPr>
          <p:cNvPicPr>
            <a:picLocks noChangeAspect="1"/>
          </p:cNvPicPr>
          <p:nvPr/>
        </p:nvPicPr>
        <p:blipFill>
          <a:blip r:embed="rId3"/>
          <a:stretch>
            <a:fillRect/>
          </a:stretch>
        </p:blipFill>
        <p:spPr>
          <a:xfrm>
            <a:off x="872174" y="986347"/>
            <a:ext cx="3030915" cy="1266840"/>
          </a:xfrm>
          <a:prstGeom prst="rect">
            <a:avLst/>
          </a:prstGeom>
        </p:spPr>
      </p:pic>
      <p:pic>
        <p:nvPicPr>
          <p:cNvPr id="7" name="Picture 6">
            <a:extLst>
              <a:ext uri="{FF2B5EF4-FFF2-40B4-BE49-F238E27FC236}">
                <a16:creationId xmlns:a16="http://schemas.microsoft.com/office/drawing/2014/main" id="{70DAAD81-77AD-5105-C7E4-0F6977435988}"/>
              </a:ext>
            </a:extLst>
          </p:cNvPr>
          <p:cNvPicPr>
            <a:picLocks noChangeAspect="1"/>
          </p:cNvPicPr>
          <p:nvPr/>
        </p:nvPicPr>
        <p:blipFill>
          <a:blip r:embed="rId4"/>
          <a:stretch>
            <a:fillRect/>
          </a:stretch>
        </p:blipFill>
        <p:spPr>
          <a:xfrm>
            <a:off x="4084320" y="1176451"/>
            <a:ext cx="3872609" cy="463683"/>
          </a:xfrm>
          <a:prstGeom prst="rect">
            <a:avLst/>
          </a:prstGeom>
        </p:spPr>
      </p:pic>
      <p:pic>
        <p:nvPicPr>
          <p:cNvPr id="10" name="Picture 9">
            <a:extLst>
              <a:ext uri="{FF2B5EF4-FFF2-40B4-BE49-F238E27FC236}">
                <a16:creationId xmlns:a16="http://schemas.microsoft.com/office/drawing/2014/main" id="{71F13257-2C94-95AC-03FE-6F420BEF653D}"/>
              </a:ext>
            </a:extLst>
          </p:cNvPr>
          <p:cNvPicPr>
            <a:picLocks noChangeAspect="1"/>
          </p:cNvPicPr>
          <p:nvPr/>
        </p:nvPicPr>
        <p:blipFill>
          <a:blip r:embed="rId5"/>
          <a:stretch>
            <a:fillRect/>
          </a:stretch>
        </p:blipFill>
        <p:spPr>
          <a:xfrm>
            <a:off x="668756" y="2970191"/>
            <a:ext cx="3632158" cy="1151549"/>
          </a:xfrm>
          <a:prstGeom prst="rect">
            <a:avLst/>
          </a:prstGeom>
        </p:spPr>
      </p:pic>
      <p:pic>
        <p:nvPicPr>
          <p:cNvPr id="13" name="Picture 12">
            <a:extLst>
              <a:ext uri="{FF2B5EF4-FFF2-40B4-BE49-F238E27FC236}">
                <a16:creationId xmlns:a16="http://schemas.microsoft.com/office/drawing/2014/main" id="{BBEC49F2-E42B-6D6D-295F-ABEDFCEC9508}"/>
              </a:ext>
            </a:extLst>
          </p:cNvPr>
          <p:cNvPicPr>
            <a:picLocks noChangeAspect="1"/>
          </p:cNvPicPr>
          <p:nvPr/>
        </p:nvPicPr>
        <p:blipFill>
          <a:blip r:embed="rId6"/>
          <a:stretch>
            <a:fillRect/>
          </a:stretch>
        </p:blipFill>
        <p:spPr>
          <a:xfrm>
            <a:off x="4598737" y="2906010"/>
            <a:ext cx="3470240" cy="1266841"/>
          </a:xfrm>
          <a:prstGeom prst="rect">
            <a:avLst/>
          </a:prstGeom>
        </p:spPr>
      </p:pic>
    </p:spTree>
    <p:extLst>
      <p:ext uri="{BB962C8B-B14F-4D97-AF65-F5344CB8AC3E}">
        <p14:creationId xmlns:p14="http://schemas.microsoft.com/office/powerpoint/2010/main" val="2107193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2"/>
          <p:cNvSpPr txBox="1">
            <a:spLocks noGrp="1"/>
          </p:cNvSpPr>
          <p:nvPr>
            <p:ph type="title"/>
          </p:nvPr>
        </p:nvSpPr>
        <p:spPr>
          <a:xfrm>
            <a:off x="720000" y="2961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VISUALISATION &amp; GUI</a:t>
            </a:r>
            <a:endParaRPr dirty="0"/>
          </a:p>
        </p:txBody>
      </p:sp>
      <p:grpSp>
        <p:nvGrpSpPr>
          <p:cNvPr id="592" name="Google Shape;592;p32"/>
          <p:cNvGrpSpPr/>
          <p:nvPr/>
        </p:nvGrpSpPr>
        <p:grpSpPr>
          <a:xfrm>
            <a:off x="7583351" y="3787480"/>
            <a:ext cx="2460216" cy="1355952"/>
            <a:chOff x="7273085" y="3616452"/>
            <a:chExt cx="2770514" cy="1526973"/>
          </a:xfrm>
        </p:grpSpPr>
        <p:sp>
          <p:nvSpPr>
            <p:cNvPr id="593" name="Google Shape;593;p32"/>
            <p:cNvSpPr/>
            <p:nvPr/>
          </p:nvSpPr>
          <p:spPr>
            <a:xfrm>
              <a:off x="7273085" y="4572594"/>
              <a:ext cx="1483253" cy="570831"/>
            </a:xfrm>
            <a:custGeom>
              <a:avLst/>
              <a:gdLst/>
              <a:ahLst/>
              <a:cxnLst/>
              <a:rect l="l" t="t" r="r" b="b"/>
              <a:pathLst>
                <a:path w="5948" h="3010" extrusionOk="0">
                  <a:moveTo>
                    <a:pt x="3492" y="1"/>
                  </a:moveTo>
                  <a:cubicBezTo>
                    <a:pt x="3184" y="1"/>
                    <a:pt x="2871" y="85"/>
                    <a:pt x="2612" y="244"/>
                  </a:cubicBezTo>
                  <a:cubicBezTo>
                    <a:pt x="2038" y="610"/>
                    <a:pt x="1698" y="1265"/>
                    <a:pt x="1569" y="1919"/>
                  </a:cubicBezTo>
                  <a:cubicBezTo>
                    <a:pt x="1437" y="1738"/>
                    <a:pt x="1216" y="1650"/>
                    <a:pt x="989" y="1650"/>
                  </a:cubicBezTo>
                  <a:cubicBezTo>
                    <a:pt x="790" y="1650"/>
                    <a:pt x="586" y="1718"/>
                    <a:pt x="433" y="1849"/>
                  </a:cubicBezTo>
                  <a:cubicBezTo>
                    <a:pt x="105" y="2119"/>
                    <a:pt x="1" y="2588"/>
                    <a:pt x="57" y="3010"/>
                  </a:cubicBezTo>
                  <a:lnTo>
                    <a:pt x="5903" y="3010"/>
                  </a:lnTo>
                  <a:cubicBezTo>
                    <a:pt x="5948" y="3010"/>
                    <a:pt x="5937" y="2659"/>
                    <a:pt x="5855" y="2318"/>
                  </a:cubicBezTo>
                  <a:cubicBezTo>
                    <a:pt x="5777" y="1992"/>
                    <a:pt x="5626" y="1670"/>
                    <a:pt x="5389" y="1670"/>
                  </a:cubicBezTo>
                  <a:cubicBezTo>
                    <a:pt x="5270" y="1670"/>
                    <a:pt x="5129" y="1751"/>
                    <a:pt x="4964" y="1956"/>
                  </a:cubicBezTo>
                  <a:cubicBezTo>
                    <a:pt x="4975" y="1394"/>
                    <a:pt x="4883" y="784"/>
                    <a:pt x="4483" y="385"/>
                  </a:cubicBezTo>
                  <a:cubicBezTo>
                    <a:pt x="4228" y="124"/>
                    <a:pt x="3864" y="1"/>
                    <a:pt x="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flipH="1">
              <a:off x="7932829" y="3616452"/>
              <a:ext cx="2110769" cy="1526964"/>
              <a:chOff x="3534375" y="3857925"/>
              <a:chExt cx="828500" cy="599350"/>
            </a:xfrm>
          </p:grpSpPr>
          <p:sp>
            <p:nvSpPr>
              <p:cNvPr id="595" name="Google Shape;595;p32"/>
              <p:cNvSpPr/>
              <p:nvPr/>
            </p:nvSpPr>
            <p:spPr>
              <a:xfrm>
                <a:off x="3546950" y="4117900"/>
                <a:ext cx="565650" cy="339375"/>
              </a:xfrm>
              <a:custGeom>
                <a:avLst/>
                <a:gdLst/>
                <a:ahLst/>
                <a:cxnLst/>
                <a:rect l="l" t="t" r="r" b="b"/>
                <a:pathLst>
                  <a:path w="22626" h="13575" extrusionOk="0">
                    <a:moveTo>
                      <a:pt x="1" y="0"/>
                    </a:moveTo>
                    <a:lnTo>
                      <a:pt x="1" y="13575"/>
                    </a:lnTo>
                    <a:lnTo>
                      <a:pt x="22626" y="13575"/>
                    </a:lnTo>
                    <a:lnTo>
                      <a:pt x="22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4227600" y="3890175"/>
                <a:ext cx="122425" cy="245950"/>
              </a:xfrm>
              <a:custGeom>
                <a:avLst/>
                <a:gdLst/>
                <a:ahLst/>
                <a:cxnLst/>
                <a:rect l="l" t="t" r="r" b="b"/>
                <a:pathLst>
                  <a:path w="4897" h="9838" extrusionOk="0">
                    <a:moveTo>
                      <a:pt x="1642" y="0"/>
                    </a:moveTo>
                    <a:lnTo>
                      <a:pt x="0" y="2131"/>
                    </a:lnTo>
                    <a:lnTo>
                      <a:pt x="1642" y="9837"/>
                    </a:lnTo>
                    <a:lnTo>
                      <a:pt x="4896" y="9837"/>
                    </a:lnTo>
                    <a:lnTo>
                      <a:pt x="1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4112575" y="3920025"/>
                <a:ext cx="177450" cy="537250"/>
              </a:xfrm>
              <a:custGeom>
                <a:avLst/>
                <a:gdLst/>
                <a:ahLst/>
                <a:cxnLst/>
                <a:rect l="l" t="t" r="r" b="b"/>
                <a:pathLst>
                  <a:path w="7098" h="21490" extrusionOk="0">
                    <a:moveTo>
                      <a:pt x="5223" y="1"/>
                    </a:moveTo>
                    <a:lnTo>
                      <a:pt x="1" y="7915"/>
                    </a:lnTo>
                    <a:lnTo>
                      <a:pt x="1" y="21490"/>
                    </a:lnTo>
                    <a:lnTo>
                      <a:pt x="7097" y="21490"/>
                    </a:lnTo>
                    <a:lnTo>
                      <a:pt x="7097" y="6510"/>
                    </a:lnTo>
                    <a:lnTo>
                      <a:pt x="5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534375" y="3857925"/>
                <a:ext cx="828500" cy="278200"/>
              </a:xfrm>
              <a:custGeom>
                <a:avLst/>
                <a:gdLst/>
                <a:ahLst/>
                <a:cxnLst/>
                <a:rect l="l" t="t" r="r" b="b"/>
                <a:pathLst>
                  <a:path w="33140" h="11128" extrusionOk="0">
                    <a:moveTo>
                      <a:pt x="7530" y="0"/>
                    </a:moveTo>
                    <a:lnTo>
                      <a:pt x="1" y="11127"/>
                    </a:lnTo>
                    <a:lnTo>
                      <a:pt x="23129" y="11127"/>
                    </a:lnTo>
                    <a:lnTo>
                      <a:pt x="29371" y="1290"/>
                    </a:lnTo>
                    <a:lnTo>
                      <a:pt x="32625" y="11127"/>
                    </a:lnTo>
                    <a:lnTo>
                      <a:pt x="33140" y="10399"/>
                    </a:lnTo>
                    <a:lnTo>
                      <a:pt x="29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4162875" y="4078125"/>
                <a:ext cx="76775" cy="144350"/>
              </a:xfrm>
              <a:custGeom>
                <a:avLst/>
                <a:gdLst/>
                <a:ahLst/>
                <a:cxnLst/>
                <a:rect l="l" t="t" r="r" b="b"/>
                <a:pathLst>
                  <a:path w="3071" h="5774" extrusionOk="0">
                    <a:moveTo>
                      <a:pt x="1535" y="0"/>
                    </a:moveTo>
                    <a:cubicBezTo>
                      <a:pt x="763" y="0"/>
                      <a:pt x="119" y="607"/>
                      <a:pt x="15" y="1406"/>
                    </a:cubicBezTo>
                    <a:cubicBezTo>
                      <a:pt x="1" y="1487"/>
                      <a:pt x="1" y="1557"/>
                      <a:pt x="1" y="1639"/>
                    </a:cubicBezTo>
                    <a:lnTo>
                      <a:pt x="1" y="5773"/>
                    </a:lnTo>
                    <a:lnTo>
                      <a:pt x="3070" y="5773"/>
                    </a:lnTo>
                    <a:lnTo>
                      <a:pt x="3070" y="1639"/>
                    </a:lnTo>
                    <a:cubicBezTo>
                      <a:pt x="3070" y="1557"/>
                      <a:pt x="3059" y="1487"/>
                      <a:pt x="3059" y="1406"/>
                    </a:cubicBezTo>
                    <a:cubicBezTo>
                      <a:pt x="3011" y="1054"/>
                      <a:pt x="2848" y="725"/>
                      <a:pt x="2626" y="481"/>
                    </a:cubicBezTo>
                    <a:cubicBezTo>
                      <a:pt x="2345" y="186"/>
                      <a:pt x="1957" y="0"/>
                      <a:pt x="1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849100" y="4198700"/>
                <a:ext cx="165700" cy="90525"/>
              </a:xfrm>
              <a:custGeom>
                <a:avLst/>
                <a:gdLst/>
                <a:ahLst/>
                <a:cxnLst/>
                <a:rect l="l" t="t" r="r" b="b"/>
                <a:pathLst>
                  <a:path w="6628" h="3621" extrusionOk="0">
                    <a:moveTo>
                      <a:pt x="0" y="0"/>
                    </a:moveTo>
                    <a:lnTo>
                      <a:pt x="0" y="3620"/>
                    </a:lnTo>
                    <a:lnTo>
                      <a:pt x="6627" y="3620"/>
                    </a:lnTo>
                    <a:lnTo>
                      <a:pt x="6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4162875" y="4291500"/>
                <a:ext cx="74450" cy="165775"/>
              </a:xfrm>
              <a:custGeom>
                <a:avLst/>
                <a:gdLst/>
                <a:ahLst/>
                <a:cxnLst/>
                <a:rect l="l" t="t" r="r" b="b"/>
                <a:pathLst>
                  <a:path w="2978" h="6631" extrusionOk="0">
                    <a:moveTo>
                      <a:pt x="1" y="1"/>
                    </a:moveTo>
                    <a:lnTo>
                      <a:pt x="1" y="6631"/>
                    </a:lnTo>
                    <a:lnTo>
                      <a:pt x="2977" y="6631"/>
                    </a:lnTo>
                    <a:lnTo>
                      <a:pt x="2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644400" y="4198700"/>
                <a:ext cx="166075" cy="90525"/>
              </a:xfrm>
              <a:custGeom>
                <a:avLst/>
                <a:gdLst/>
                <a:ahLst/>
                <a:cxnLst/>
                <a:rect l="l" t="t" r="r" b="b"/>
                <a:pathLst>
                  <a:path w="6643" h="3621" extrusionOk="0">
                    <a:moveTo>
                      <a:pt x="1" y="0"/>
                    </a:moveTo>
                    <a:lnTo>
                      <a:pt x="1" y="3620"/>
                    </a:lnTo>
                    <a:lnTo>
                      <a:pt x="6642" y="3620"/>
                    </a:lnTo>
                    <a:lnTo>
                      <a:pt x="6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849100" y="4309700"/>
                <a:ext cx="165700" cy="90450"/>
              </a:xfrm>
              <a:custGeom>
                <a:avLst/>
                <a:gdLst/>
                <a:ahLst/>
                <a:cxnLst/>
                <a:rect l="l" t="t" r="r" b="b"/>
                <a:pathLst>
                  <a:path w="6628" h="3618" extrusionOk="0">
                    <a:moveTo>
                      <a:pt x="0" y="1"/>
                    </a:moveTo>
                    <a:lnTo>
                      <a:pt x="0" y="3618"/>
                    </a:lnTo>
                    <a:lnTo>
                      <a:pt x="6627" y="3618"/>
                    </a:lnTo>
                    <a:lnTo>
                      <a:pt x="6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644400" y="4309700"/>
                <a:ext cx="166075" cy="90450"/>
              </a:xfrm>
              <a:custGeom>
                <a:avLst/>
                <a:gdLst/>
                <a:ahLst/>
                <a:cxnLst/>
                <a:rect l="l" t="t" r="r" b="b"/>
                <a:pathLst>
                  <a:path w="6643" h="3618" extrusionOk="0">
                    <a:moveTo>
                      <a:pt x="1" y="1"/>
                    </a:moveTo>
                    <a:lnTo>
                      <a:pt x="1" y="3618"/>
                    </a:lnTo>
                    <a:lnTo>
                      <a:pt x="6642" y="3618"/>
                    </a:lnTo>
                    <a:lnTo>
                      <a:pt x="66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5" name="Google Shape;605;p32"/>
          <p:cNvSpPr/>
          <p:nvPr/>
        </p:nvSpPr>
        <p:spPr>
          <a:xfrm>
            <a:off x="7662050" y="102300"/>
            <a:ext cx="970200" cy="9702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BE412EF-23FF-C7FF-207E-FA6E20382E0C}"/>
              </a:ext>
            </a:extLst>
          </p:cNvPr>
          <p:cNvPicPr>
            <a:picLocks noChangeAspect="1"/>
          </p:cNvPicPr>
          <p:nvPr/>
        </p:nvPicPr>
        <p:blipFill>
          <a:blip r:embed="rId3"/>
          <a:stretch>
            <a:fillRect/>
          </a:stretch>
        </p:blipFill>
        <p:spPr>
          <a:xfrm>
            <a:off x="175528" y="954994"/>
            <a:ext cx="3946839" cy="3147180"/>
          </a:xfrm>
          <a:prstGeom prst="rect">
            <a:avLst/>
          </a:prstGeom>
        </p:spPr>
      </p:pic>
      <p:pic>
        <p:nvPicPr>
          <p:cNvPr id="5" name="Picture 4">
            <a:extLst>
              <a:ext uri="{FF2B5EF4-FFF2-40B4-BE49-F238E27FC236}">
                <a16:creationId xmlns:a16="http://schemas.microsoft.com/office/drawing/2014/main" id="{A0F3E429-DD8A-E3E2-42AA-36AC02094A13}"/>
              </a:ext>
            </a:extLst>
          </p:cNvPr>
          <p:cNvPicPr>
            <a:picLocks noChangeAspect="1"/>
          </p:cNvPicPr>
          <p:nvPr/>
        </p:nvPicPr>
        <p:blipFill>
          <a:blip r:embed="rId4"/>
          <a:stretch>
            <a:fillRect/>
          </a:stretch>
        </p:blipFill>
        <p:spPr>
          <a:xfrm>
            <a:off x="4474655" y="967620"/>
            <a:ext cx="2398585" cy="1287362"/>
          </a:xfrm>
          <a:prstGeom prst="rect">
            <a:avLst/>
          </a:prstGeom>
        </p:spPr>
      </p:pic>
      <p:pic>
        <p:nvPicPr>
          <p:cNvPr id="8" name="Picture 7">
            <a:extLst>
              <a:ext uri="{FF2B5EF4-FFF2-40B4-BE49-F238E27FC236}">
                <a16:creationId xmlns:a16="http://schemas.microsoft.com/office/drawing/2014/main" id="{733A3B79-19C5-1C46-89F8-B3EABADC0D45}"/>
              </a:ext>
            </a:extLst>
          </p:cNvPr>
          <p:cNvPicPr>
            <a:picLocks noChangeAspect="1"/>
          </p:cNvPicPr>
          <p:nvPr/>
        </p:nvPicPr>
        <p:blipFill>
          <a:blip r:embed="rId5"/>
          <a:stretch>
            <a:fillRect/>
          </a:stretch>
        </p:blipFill>
        <p:spPr>
          <a:xfrm>
            <a:off x="6579983" y="2674960"/>
            <a:ext cx="2164134" cy="1088208"/>
          </a:xfrm>
          <a:prstGeom prst="rect">
            <a:avLst/>
          </a:prstGeom>
        </p:spPr>
      </p:pic>
      <p:pic>
        <p:nvPicPr>
          <p:cNvPr id="11" name="Picture 10">
            <a:extLst>
              <a:ext uri="{FF2B5EF4-FFF2-40B4-BE49-F238E27FC236}">
                <a16:creationId xmlns:a16="http://schemas.microsoft.com/office/drawing/2014/main" id="{4B47000D-E540-98E3-0FC5-9EFBE9F33B4A}"/>
              </a:ext>
            </a:extLst>
          </p:cNvPr>
          <p:cNvPicPr>
            <a:picLocks noChangeAspect="1"/>
          </p:cNvPicPr>
          <p:nvPr/>
        </p:nvPicPr>
        <p:blipFill>
          <a:blip r:embed="rId6"/>
          <a:stretch>
            <a:fillRect/>
          </a:stretch>
        </p:blipFill>
        <p:spPr>
          <a:xfrm>
            <a:off x="4247143" y="2706292"/>
            <a:ext cx="2208064" cy="1080113"/>
          </a:xfrm>
          <a:prstGeom prst="rect">
            <a:avLst/>
          </a:prstGeom>
        </p:spPr>
      </p:pic>
    </p:spTree>
    <p:extLst>
      <p:ext uri="{BB962C8B-B14F-4D97-AF65-F5344CB8AC3E}">
        <p14:creationId xmlns:p14="http://schemas.microsoft.com/office/powerpoint/2010/main" val="2853168559"/>
      </p:ext>
    </p:extLst>
  </p:cSld>
  <p:clrMapOvr>
    <a:masterClrMapping/>
  </p:clrMapOvr>
</p:sld>
</file>

<file path=ppt/theme/theme1.xml><?xml version="1.0" encoding="utf-8"?>
<a:theme xmlns:a="http://schemas.openxmlformats.org/drawingml/2006/main" name="Real Estate Seller's Agent Meeting by Slidesgo">
  <a:themeElements>
    <a:clrScheme name="Simple Light">
      <a:dk1>
        <a:srgbClr val="231F20"/>
      </a:dk1>
      <a:lt1>
        <a:srgbClr val="FFF9F0"/>
      </a:lt1>
      <a:dk2>
        <a:srgbClr val="ED3224"/>
      </a:dk2>
      <a:lt2>
        <a:srgbClr val="3F6AB2"/>
      </a:lt2>
      <a:accent1>
        <a:srgbClr val="FBDA3B"/>
      </a:accent1>
      <a:accent2>
        <a:srgbClr val="F8C3D3"/>
      </a:accent2>
      <a:accent3>
        <a:srgbClr val="FFFFFF"/>
      </a:accent3>
      <a:accent4>
        <a:srgbClr val="FFFFFF"/>
      </a:accent4>
      <a:accent5>
        <a:srgbClr val="FFFFFF"/>
      </a:accent5>
      <a:accent6>
        <a:srgbClr val="FFFFFF"/>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157</Words>
  <Application>Microsoft Macintosh PowerPoint</Application>
  <PresentationFormat>On-screen Show (16:9)</PresentationFormat>
  <Paragraphs>15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Actor</vt:lpstr>
      <vt:lpstr>Arial</vt:lpstr>
      <vt:lpstr>Inter</vt:lpstr>
      <vt:lpstr>Lato</vt:lpstr>
      <vt:lpstr>Roboto</vt:lpstr>
      <vt:lpstr>Real Estate Seller's Agent Meeting by Slidesgo</vt:lpstr>
      <vt:lpstr>Property Listings Management System (Group 16)</vt:lpstr>
      <vt:lpstr>Objective</vt:lpstr>
      <vt:lpstr>Entity-Relationship Diagram</vt:lpstr>
      <vt:lpstr>Sample Creation and Insertion</vt:lpstr>
      <vt:lpstr>User-Defined Functions</vt:lpstr>
      <vt:lpstr>STORED PROCEDURES &amp; TRIGGERS</vt:lpstr>
      <vt:lpstr>DATA ENCRYPTION &amp; VIEWS</vt:lpstr>
      <vt:lpstr>VISUALISATION &amp; GUI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Listings Management System</dc:title>
  <dc:creator>Gaurav Dalvi</dc:creator>
  <cp:lastModifiedBy>Anamika Verma</cp:lastModifiedBy>
  <cp:revision>3</cp:revision>
  <dcterms:modified xsi:type="dcterms:W3CDTF">2023-04-26T20:19:57Z</dcterms:modified>
</cp:coreProperties>
</file>